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4"/>
  </p:sldMasterIdLst>
  <p:notesMasterIdLst>
    <p:notesMasterId r:id="rId27"/>
  </p:notesMasterIdLst>
  <p:sldIdLst>
    <p:sldId id="274" r:id="rId5"/>
    <p:sldId id="275" r:id="rId6"/>
    <p:sldId id="272" r:id="rId7"/>
    <p:sldId id="271" r:id="rId8"/>
    <p:sldId id="270" r:id="rId9"/>
    <p:sldId id="276" r:id="rId10"/>
    <p:sldId id="278" r:id="rId11"/>
    <p:sldId id="288" r:id="rId12"/>
    <p:sldId id="284" r:id="rId13"/>
    <p:sldId id="269" r:id="rId14"/>
    <p:sldId id="280" r:id="rId15"/>
    <p:sldId id="264" r:id="rId16"/>
    <p:sldId id="287" r:id="rId17"/>
    <p:sldId id="282" r:id="rId18"/>
    <p:sldId id="292" r:id="rId19"/>
    <p:sldId id="293" r:id="rId20"/>
    <p:sldId id="290" r:id="rId21"/>
    <p:sldId id="289" r:id="rId22"/>
    <p:sldId id="291" r:id="rId23"/>
    <p:sldId id="267" r:id="rId24"/>
    <p:sldId id="257" r:id="rId25"/>
    <p:sldId id="286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F6762F-A395-3325-78CC-A14222CE526F}" name="Plomp, W.P. (Willemijn)" initials="P(" userId="S::plompwp@vuw.leidenuniv.nl::1de9b2c1-e692-4301-a81e-37de22dad2f7" providerId="AD"/>
  <p188:author id="{209169AF-AEA3-40F3-47BE-3EA3D1C5DF09}" name="Mink, J.A.B. (Jaap-Willem)" initials="M(" userId="S::minkjab@vuw.leidenuniv.nl::a78bc39d-f91d-43c6-b7b3-48e1b2ec1ae2" providerId="AD"/>
  <p188:author id="{77AE39F3-F6F3-7548-49A2-22AC2D8770F9}" name="Hanssen, M.A.H. (Marina)" initials="H(" userId="S::hanssenmah@vuw.leidenuniv.nl::104f5548-adb9-42b6-8dcc-b28900b40fb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B1F3A-B679-7730-45F5-160014809909}" v="7" dt="2023-11-30T14:00:46.972"/>
    <p1510:client id="{0F02132B-2031-4C99-B24C-ADB21728463A}" v="5" dt="2023-08-02T09:08:31.872"/>
    <p1510:client id="{11F35A06-2910-FDB4-42F0-AEF00A3D2721}" v="36" dt="2023-11-29T13:48:07.062"/>
    <p1510:client id="{189DCFC2-3278-9D5E-9C4D-1D87BBDB025F}" v="15" dt="2023-09-08T11:35:04.248"/>
    <p1510:client id="{1E7B3CE6-4BD3-45E3-5897-C3299E34825B}" v="1" dt="2023-09-11T08:52:06.435"/>
    <p1510:client id="{23633F78-13A5-295E-4928-0F19701AABC7}" v="1175" dt="2023-08-28T12:36:52.898"/>
    <p1510:client id="{2693060E-D6FE-8B34-EFCF-6DDEE9E2ABA4}" v="71" dt="2023-07-31T13:35:28.886"/>
    <p1510:client id="{2C372156-23BD-7FAF-A934-39AB013A5800}" v="1023" dt="2023-07-31T14:40:55.695"/>
    <p1510:client id="{397DFF12-C4F8-2F16-F068-33AEEC5A372C}" v="1" dt="2023-11-08T12:30:45.114"/>
    <p1510:client id="{40AA1191-7FD6-7490-A141-8AC323A4064E}" v="86" dt="2023-11-29T09:34:45.259"/>
    <p1510:client id="{4742821C-7A13-1325-022F-778DC01FA585}" v="59" dt="2023-08-29T11:23:44.071"/>
    <p1510:client id="{56EEEF78-AB01-9B4E-9001-CCB8761361B4}" v="17" dt="2023-11-24T13:04:35.598"/>
    <p1510:client id="{5892313C-63F4-1E48-4EB8-6ACD77CECFAC}" v="111" dt="2023-08-29T09:45:51.997"/>
    <p1510:client id="{61CF2B3C-1A65-E3DC-B6AA-4E40C18769BC}" v="802" dt="2023-08-28T10:21:05.299"/>
    <p1510:client id="{693C3569-3906-4C74-5D88-598CC676D695}" v="565" dt="2023-08-04T08:42:37.484"/>
    <p1510:client id="{6DC3F78E-11D0-4A70-2D6D-2257B61D5314}" v="203" dt="2023-08-16T16:24:55.760"/>
    <p1510:client id="{6FF7C169-9480-F5D9-A25D-DF7EB3C40D02}" v="1" dt="2023-11-07T13:24:28.071"/>
    <p1510:client id="{74852517-7A10-4B12-80F6-8C79CEF5C5BA}" v="25" dt="2024-01-05T10:25:19.236"/>
    <p1510:client id="{78D758C7-DEAD-4343-2C90-B7473606A20F}" v="59" dt="2023-09-05T09:09:00.025"/>
    <p1510:client id="{7FD63015-B1D4-3537-5939-FAFA5E6D8B48}" v="5" dt="2024-01-08T09:38:04.054"/>
    <p1510:client id="{8FF2E6DC-4906-2694-1A8E-4070B42F6AB3}" v="343" dt="2023-08-03T14:42:04.596"/>
    <p1510:client id="{91AAEEF0-45E2-46A1-98AD-E1C077E09483}" v="3" dt="2023-08-29T11:21:44.292"/>
    <p1510:client id="{9BDB02B7-0F18-A6C6-2CBE-3A0C6FB592C7}" v="8" dt="2023-09-05T10:57:21.012"/>
    <p1510:client id="{A0B7DB19-C218-613F-23C4-323C2D8D5F46}" v="3" dt="2023-08-07T09:11:55.162"/>
    <p1510:client id="{A3F51A50-CD56-AFD0-4613-C4C375EE4404}" v="1" dt="2023-11-08T13:25:28.095"/>
    <p1510:client id="{AC5126A0-9B58-073B-9B55-857A2AA4D1A8}" v="25" dt="2023-09-11T09:27:50.809"/>
    <p1510:client id="{F653067A-F65A-FCF2-3157-A9A028398BEF}" v="230" dt="2023-08-29T12:26:29.942"/>
    <p1510:client id="{FA7B25C5-E8F1-4515-8F60-9B468E499502}" v="98" dt="2023-07-31T13:28:44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k, J.A.B. (Jaap-Willem)" userId="S::minkjab@vuw.leidenuniv.nl::a78bc39d-f91d-43c6-b7b3-48e1b2ec1ae2" providerId="AD" clId="Web-{2693060E-D6FE-8B34-EFCF-6DDEE9E2ABA4}"/>
    <pc:docChg chg="modSld">
      <pc:chgData name="Mink, J.A.B. (Jaap-Willem)" userId="S::minkjab@vuw.leidenuniv.nl::a78bc39d-f91d-43c6-b7b3-48e1b2ec1ae2" providerId="AD" clId="Web-{2693060E-D6FE-8B34-EFCF-6DDEE9E2ABA4}" dt="2023-07-31T13:35:28.886" v="59" actId="1076"/>
      <pc:docMkLst>
        <pc:docMk/>
      </pc:docMkLst>
      <pc:sldChg chg="modSp">
        <pc:chgData name="Mink, J.A.B. (Jaap-Willem)" userId="S::minkjab@vuw.leidenuniv.nl::a78bc39d-f91d-43c6-b7b3-48e1b2ec1ae2" providerId="AD" clId="Web-{2693060E-D6FE-8B34-EFCF-6DDEE9E2ABA4}" dt="2023-07-31T13:35:28.886" v="59" actId="1076"/>
        <pc:sldMkLst>
          <pc:docMk/>
          <pc:sldMk cId="2315291788" sldId="257"/>
        </pc:sldMkLst>
        <pc:spChg chg="mod">
          <ac:chgData name="Mink, J.A.B. (Jaap-Willem)" userId="S::minkjab@vuw.leidenuniv.nl::a78bc39d-f91d-43c6-b7b3-48e1b2ec1ae2" providerId="AD" clId="Web-{2693060E-D6FE-8B34-EFCF-6DDEE9E2ABA4}" dt="2023-07-31T13:35:15.277" v="56" actId="20577"/>
          <ac:spMkLst>
            <pc:docMk/>
            <pc:sldMk cId="2315291788" sldId="257"/>
            <ac:spMk id="325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5:15.339" v="57" actId="20577"/>
          <ac:spMkLst>
            <pc:docMk/>
            <pc:sldMk cId="2315291788" sldId="257"/>
            <ac:spMk id="326" creationId="{00000000-0000-0000-0000-000000000000}"/>
          </ac:spMkLst>
        </pc:spChg>
        <pc:grpChg chg="mod">
          <ac:chgData name="Mink, J.A.B. (Jaap-Willem)" userId="S::minkjab@vuw.leidenuniv.nl::a78bc39d-f91d-43c6-b7b3-48e1b2ec1ae2" providerId="AD" clId="Web-{2693060E-D6FE-8B34-EFCF-6DDEE9E2ABA4}" dt="2023-07-31T13:35:23.980" v="58" actId="1076"/>
          <ac:grpSpMkLst>
            <pc:docMk/>
            <pc:sldMk cId="2315291788" sldId="257"/>
            <ac:grpSpMk id="328" creationId="{00000000-0000-0000-0000-000000000000}"/>
          </ac:grpSpMkLst>
        </pc:grpChg>
        <pc:picChg chg="mod">
          <ac:chgData name="Mink, J.A.B. (Jaap-Willem)" userId="S::minkjab@vuw.leidenuniv.nl::a78bc39d-f91d-43c6-b7b3-48e1b2ec1ae2" providerId="AD" clId="Web-{2693060E-D6FE-8B34-EFCF-6DDEE9E2ABA4}" dt="2023-07-31T13:35:28.886" v="59" actId="1076"/>
          <ac:picMkLst>
            <pc:docMk/>
            <pc:sldMk cId="2315291788" sldId="257"/>
            <ac:picMk id="327" creationId="{00000000-0000-0000-0000-000000000000}"/>
          </ac:picMkLst>
        </pc:picChg>
      </pc:sldChg>
      <pc:sldChg chg="modSp">
        <pc:chgData name="Mink, J.A.B. (Jaap-Willem)" userId="S::minkjab@vuw.leidenuniv.nl::a78bc39d-f91d-43c6-b7b3-48e1b2ec1ae2" providerId="AD" clId="Web-{2693060E-D6FE-8B34-EFCF-6DDEE9E2ABA4}" dt="2023-07-31T13:35:10.605" v="55" actId="20577"/>
        <pc:sldMkLst>
          <pc:docMk/>
          <pc:sldMk cId="1158452214" sldId="264"/>
        </pc:sldMkLst>
        <pc:spChg chg="mod">
          <ac:chgData name="Mink, J.A.B. (Jaap-Willem)" userId="S::minkjab@vuw.leidenuniv.nl::a78bc39d-f91d-43c6-b7b3-48e1b2ec1ae2" providerId="AD" clId="Web-{2693060E-D6FE-8B34-EFCF-6DDEE9E2ABA4}" dt="2023-07-31T13:35:10.605" v="55" actId="20577"/>
          <ac:spMkLst>
            <pc:docMk/>
            <pc:sldMk cId="1158452214" sldId="264"/>
            <ac:spMk id="2" creationId="{5867FFA4-A9AA-CEA8-7CF5-2E1B27BABA70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5:06.761" v="54" actId="20577"/>
        <pc:sldMkLst>
          <pc:docMk/>
          <pc:sldMk cId="2623886356" sldId="265"/>
        </pc:sldMkLst>
        <pc:spChg chg="mod">
          <ac:chgData name="Mink, J.A.B. (Jaap-Willem)" userId="S::minkjab@vuw.leidenuniv.nl::a78bc39d-f91d-43c6-b7b3-48e1b2ec1ae2" providerId="AD" clId="Web-{2693060E-D6FE-8B34-EFCF-6DDEE9E2ABA4}" dt="2023-07-31T13:35:06.745" v="53" actId="20577"/>
          <ac:spMkLst>
            <pc:docMk/>
            <pc:sldMk cId="2623886356" sldId="265"/>
            <ac:spMk id="2" creationId="{750091C4-33B8-1C44-0431-77A353E66CB1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5:06.761" v="54" actId="20577"/>
          <ac:spMkLst>
            <pc:docMk/>
            <pc:sldMk cId="2623886356" sldId="265"/>
            <ac:spMk id="4" creationId="{4CD667EA-92AE-556D-7C1F-1B6FC6FC239F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58.964" v="52" actId="20577"/>
        <pc:sldMkLst>
          <pc:docMk/>
          <pc:sldMk cId="1761851911" sldId="266"/>
        </pc:sldMkLst>
        <pc:spChg chg="mod">
          <ac:chgData name="Mink, J.A.B. (Jaap-Willem)" userId="S::minkjab@vuw.leidenuniv.nl::a78bc39d-f91d-43c6-b7b3-48e1b2ec1ae2" providerId="AD" clId="Web-{2693060E-D6FE-8B34-EFCF-6DDEE9E2ABA4}" dt="2023-07-31T13:34:58.964" v="52" actId="20577"/>
          <ac:spMkLst>
            <pc:docMk/>
            <pc:sldMk cId="1761851911" sldId="266"/>
            <ac:spMk id="4" creationId="{BA2A8A72-A736-2045-9945-5E380C4DA01D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53.245" v="51" actId="20577"/>
        <pc:sldMkLst>
          <pc:docMk/>
          <pc:sldMk cId="287853936" sldId="267"/>
        </pc:sldMkLst>
        <pc:spChg chg="mod">
          <ac:chgData name="Mink, J.A.B. (Jaap-Willem)" userId="S::minkjab@vuw.leidenuniv.nl::a78bc39d-f91d-43c6-b7b3-48e1b2ec1ae2" providerId="AD" clId="Web-{2693060E-D6FE-8B34-EFCF-6DDEE9E2ABA4}" dt="2023-07-31T13:34:53.245" v="50" actId="20577"/>
          <ac:spMkLst>
            <pc:docMk/>
            <pc:sldMk cId="287853936" sldId="267"/>
            <ac:spMk id="2" creationId="{1610B954-3782-2A1E-FFC1-41D9F7AB8275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53.245" v="51" actId="20577"/>
          <ac:spMkLst>
            <pc:docMk/>
            <pc:sldMk cId="287853936" sldId="267"/>
            <ac:spMk id="5" creationId="{A0CAACEA-998B-E40B-5360-5CDDAF6EC676}"/>
          </ac:spMkLst>
        </pc:spChg>
        <pc:picChg chg="mod">
          <ac:chgData name="Mink, J.A.B. (Jaap-Willem)" userId="S::minkjab@vuw.leidenuniv.nl::a78bc39d-f91d-43c6-b7b3-48e1b2ec1ae2" providerId="AD" clId="Web-{2693060E-D6FE-8B34-EFCF-6DDEE9E2ABA4}" dt="2023-07-31T13:33:40.446" v="30" actId="1076"/>
          <ac:picMkLst>
            <pc:docMk/>
            <pc:sldMk cId="287853936" sldId="267"/>
            <ac:picMk id="6" creationId="{8C9679B3-855D-4EA5-0F5B-063BC2D96EC6}"/>
          </ac:picMkLst>
        </pc:picChg>
      </pc:sldChg>
      <pc:sldChg chg="modSp">
        <pc:chgData name="Mink, J.A.B. (Jaap-Willem)" userId="S::minkjab@vuw.leidenuniv.nl::a78bc39d-f91d-43c6-b7b3-48e1b2ec1ae2" providerId="AD" clId="Web-{2693060E-D6FE-8B34-EFCF-6DDEE9E2ABA4}" dt="2023-07-31T13:34:48.573" v="49" actId="20577"/>
        <pc:sldMkLst>
          <pc:docMk/>
          <pc:sldMk cId="3056865438" sldId="268"/>
        </pc:sldMkLst>
        <pc:spChg chg="mod">
          <ac:chgData name="Mink, J.A.B. (Jaap-Willem)" userId="S::minkjab@vuw.leidenuniv.nl::a78bc39d-f91d-43c6-b7b3-48e1b2ec1ae2" providerId="AD" clId="Web-{2693060E-D6FE-8B34-EFCF-6DDEE9E2ABA4}" dt="2023-07-31T13:34:48.573" v="48" actId="20577"/>
          <ac:spMkLst>
            <pc:docMk/>
            <pc:sldMk cId="3056865438" sldId="268"/>
            <ac:spMk id="5" creationId="{7E65EDB5-7D0A-1718-4307-E39F2EB700FD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48.573" v="49" actId="20577"/>
          <ac:spMkLst>
            <pc:docMk/>
            <pc:sldMk cId="3056865438" sldId="268"/>
            <ac:spMk id="6" creationId="{65FA0EFC-B84A-73AF-D02A-FAC1EC997C11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43.057" v="47" actId="20577"/>
        <pc:sldMkLst>
          <pc:docMk/>
          <pc:sldMk cId="3382408380" sldId="269"/>
        </pc:sldMkLst>
        <pc:spChg chg="mod">
          <ac:chgData name="Mink, J.A.B. (Jaap-Willem)" userId="S::minkjab@vuw.leidenuniv.nl::a78bc39d-f91d-43c6-b7b3-48e1b2ec1ae2" providerId="AD" clId="Web-{2693060E-D6FE-8B34-EFCF-6DDEE9E2ABA4}" dt="2023-07-31T13:34:43.010" v="45" actId="20577"/>
          <ac:spMkLst>
            <pc:docMk/>
            <pc:sldMk cId="3382408380" sldId="269"/>
            <ac:spMk id="2" creationId="{A5D6B52A-B8F7-EAC3-CBCE-7D727299A604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43.026" v="46" actId="20577"/>
          <ac:spMkLst>
            <pc:docMk/>
            <pc:sldMk cId="3382408380" sldId="269"/>
            <ac:spMk id="7" creationId="{3A4FC3E2-34CD-BEF1-49CB-F106BDF90D37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43.057" v="47" actId="20577"/>
          <ac:spMkLst>
            <pc:docMk/>
            <pc:sldMk cId="3382408380" sldId="269"/>
            <ac:spMk id="8" creationId="{5736AA5F-E497-F142-A36B-4F547486B334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37.900" v="44" actId="20577"/>
        <pc:sldMkLst>
          <pc:docMk/>
          <pc:sldMk cId="1748315807" sldId="270"/>
        </pc:sldMkLst>
        <pc:spChg chg="mod">
          <ac:chgData name="Mink, J.A.B. (Jaap-Willem)" userId="S::minkjab@vuw.leidenuniv.nl::a78bc39d-f91d-43c6-b7b3-48e1b2ec1ae2" providerId="AD" clId="Web-{2693060E-D6FE-8B34-EFCF-6DDEE9E2ABA4}" dt="2023-07-31T13:34:37.854" v="42" actId="20577"/>
          <ac:spMkLst>
            <pc:docMk/>
            <pc:sldMk cId="1748315807" sldId="270"/>
            <ac:spMk id="2" creationId="{5235D663-06D8-07AE-ED49-0BC8768F3B39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37.869" v="43" actId="20577"/>
          <ac:spMkLst>
            <pc:docMk/>
            <pc:sldMk cId="1748315807" sldId="270"/>
            <ac:spMk id="3" creationId="{F018C363-4A9D-B9FA-675D-BC1412F4FDD4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37.900" v="44" actId="20577"/>
          <ac:spMkLst>
            <pc:docMk/>
            <pc:sldMk cId="1748315807" sldId="270"/>
            <ac:spMk id="4" creationId="{431C8CD0-19DC-4BC0-789B-A3B7CB66D9A4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33.822" v="41" actId="20577"/>
        <pc:sldMkLst>
          <pc:docMk/>
          <pc:sldMk cId="4244983512" sldId="271"/>
        </pc:sldMkLst>
        <pc:spChg chg="mod">
          <ac:chgData name="Mink, J.A.B. (Jaap-Willem)" userId="S::minkjab@vuw.leidenuniv.nl::a78bc39d-f91d-43c6-b7b3-48e1b2ec1ae2" providerId="AD" clId="Web-{2693060E-D6FE-8B34-EFCF-6DDEE9E2ABA4}" dt="2023-07-31T13:34:33.822" v="40" actId="20577"/>
          <ac:spMkLst>
            <pc:docMk/>
            <pc:sldMk cId="4244983512" sldId="271"/>
            <ac:spMk id="2" creationId="{BFE06B85-4EB4-B628-B9AD-0DB181388B7F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33.822" v="41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29.681" v="39" actId="20577"/>
        <pc:sldMkLst>
          <pc:docMk/>
          <pc:sldMk cId="3642708229" sldId="272"/>
        </pc:sldMkLst>
        <pc:spChg chg="mod">
          <ac:chgData name="Mink, J.A.B. (Jaap-Willem)" userId="S::minkjab@vuw.leidenuniv.nl::a78bc39d-f91d-43c6-b7b3-48e1b2ec1ae2" providerId="AD" clId="Web-{2693060E-D6FE-8B34-EFCF-6DDEE9E2ABA4}" dt="2023-07-31T13:34:29.666" v="37" actId="20577"/>
          <ac:spMkLst>
            <pc:docMk/>
            <pc:sldMk cId="3642708229" sldId="272"/>
            <ac:spMk id="2" creationId="{4CF36C35-3AF7-BC20-DF47-8828C10C02EE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29.681" v="39" actId="20577"/>
          <ac:spMkLst>
            <pc:docMk/>
            <pc:sldMk cId="3642708229" sldId="272"/>
            <ac:spMk id="3" creationId="{3D39F013-693D-586B-DF06-FC4E5F1EEFC7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25.900" v="36" actId="20577"/>
        <pc:sldMkLst>
          <pc:docMk/>
          <pc:sldMk cId="840323527" sldId="273"/>
        </pc:sldMkLst>
        <pc:spChg chg="mod">
          <ac:chgData name="Mink, J.A.B. (Jaap-Willem)" userId="S::minkjab@vuw.leidenuniv.nl::a78bc39d-f91d-43c6-b7b3-48e1b2ec1ae2" providerId="AD" clId="Web-{2693060E-D6FE-8B34-EFCF-6DDEE9E2ABA4}" dt="2023-07-31T13:34:25.900" v="35" actId="20577"/>
          <ac:spMkLst>
            <pc:docMk/>
            <pc:sldMk cId="840323527" sldId="273"/>
            <ac:spMk id="2" creationId="{4CF36C35-3AF7-BC20-DF47-8828C10C02EE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25.900" v="36" actId="20577"/>
          <ac:spMkLst>
            <pc:docMk/>
            <pc:sldMk cId="840323527" sldId="273"/>
            <ac:spMk id="3" creationId="{3D39F013-693D-586B-DF06-FC4E5F1EEFC7}"/>
          </ac:spMkLst>
        </pc:spChg>
      </pc:sldChg>
      <pc:sldChg chg="modSp">
        <pc:chgData name="Mink, J.A.B. (Jaap-Willem)" userId="S::minkjab@vuw.leidenuniv.nl::a78bc39d-f91d-43c6-b7b3-48e1b2ec1ae2" providerId="AD" clId="Web-{2693060E-D6FE-8B34-EFCF-6DDEE9E2ABA4}" dt="2023-07-31T13:34:20.947" v="34" actId="20577"/>
        <pc:sldMkLst>
          <pc:docMk/>
          <pc:sldMk cId="3699417883" sldId="274"/>
        </pc:sldMkLst>
        <pc:spChg chg="mod">
          <ac:chgData name="Mink, J.A.B. (Jaap-Willem)" userId="S::minkjab@vuw.leidenuniv.nl::a78bc39d-f91d-43c6-b7b3-48e1b2ec1ae2" providerId="AD" clId="Web-{2693060E-D6FE-8B34-EFCF-6DDEE9E2ABA4}" dt="2023-07-31T13:34:20.931" v="33" actId="20577"/>
          <ac:spMkLst>
            <pc:docMk/>
            <pc:sldMk cId="3699417883" sldId="274"/>
            <ac:spMk id="2" creationId="{7CCEFBC4-581A-F204-D321-36B2CF9B8F26}"/>
          </ac:spMkLst>
        </pc:spChg>
        <pc:spChg chg="mod">
          <ac:chgData name="Mink, J.A.B. (Jaap-Willem)" userId="S::minkjab@vuw.leidenuniv.nl::a78bc39d-f91d-43c6-b7b3-48e1b2ec1ae2" providerId="AD" clId="Web-{2693060E-D6FE-8B34-EFCF-6DDEE9E2ABA4}" dt="2023-07-31T13:34:20.947" v="34" actId="20577"/>
          <ac:spMkLst>
            <pc:docMk/>
            <pc:sldMk cId="3699417883" sldId="274"/>
            <ac:spMk id="4" creationId="{70BFE6AD-7217-B4E9-3758-099208EBA79E}"/>
          </ac:spMkLst>
        </pc:spChg>
      </pc:sldChg>
    </pc:docChg>
  </pc:docChgLst>
  <pc:docChgLst>
    <pc:chgData name="Plomp, W.P. (Willemijn)" userId="S::plompwp@vuw.leidenuniv.nl::1de9b2c1-e692-4301-a81e-37de22dad2f7" providerId="AD" clId="Web-{09AB1F3A-B679-7730-45F5-160014809909}"/>
    <pc:docChg chg="modSld">
      <pc:chgData name="Plomp, W.P. (Willemijn)" userId="S::plompwp@vuw.leidenuniv.nl::1de9b2c1-e692-4301-a81e-37de22dad2f7" providerId="AD" clId="Web-{09AB1F3A-B679-7730-45F5-160014809909}" dt="2023-11-30T14:00:44.519" v="2" actId="20577"/>
      <pc:docMkLst>
        <pc:docMk/>
      </pc:docMkLst>
      <pc:sldChg chg="modSp">
        <pc:chgData name="Plomp, W.P. (Willemijn)" userId="S::plompwp@vuw.leidenuniv.nl::1de9b2c1-e692-4301-a81e-37de22dad2f7" providerId="AD" clId="Web-{09AB1F3A-B679-7730-45F5-160014809909}" dt="2023-11-30T14:00:44.519" v="2" actId="20577"/>
        <pc:sldMkLst>
          <pc:docMk/>
          <pc:sldMk cId="961381227" sldId="280"/>
        </pc:sldMkLst>
        <pc:spChg chg="mod">
          <ac:chgData name="Plomp, W.P. (Willemijn)" userId="S::plompwp@vuw.leidenuniv.nl::1de9b2c1-e692-4301-a81e-37de22dad2f7" providerId="AD" clId="Web-{09AB1F3A-B679-7730-45F5-160014809909}" dt="2023-11-30T14:00:44.519" v="2" actId="20577"/>
          <ac:spMkLst>
            <pc:docMk/>
            <pc:sldMk cId="961381227" sldId="280"/>
            <ac:spMk id="7" creationId="{3A4FC3E2-34CD-BEF1-49CB-F106BDF90D37}"/>
          </ac:spMkLst>
        </pc:spChg>
      </pc:sldChg>
    </pc:docChg>
  </pc:docChgLst>
  <pc:docChgLst>
    <pc:chgData name="Plomp, W.P. (Willemijn)" userId="S::plompwp@vuw.leidenuniv.nl::1de9b2c1-e692-4301-a81e-37de22dad2f7" providerId="AD" clId="Web-{189DCFC2-3278-9D5E-9C4D-1D87BBDB025F}"/>
    <pc:docChg chg="modSld">
      <pc:chgData name="Plomp, W.P. (Willemijn)" userId="S::plompwp@vuw.leidenuniv.nl::1de9b2c1-e692-4301-a81e-37de22dad2f7" providerId="AD" clId="Web-{189DCFC2-3278-9D5E-9C4D-1D87BBDB025F}" dt="2023-09-08T11:35:01.951" v="41" actId="20577"/>
      <pc:docMkLst>
        <pc:docMk/>
      </pc:docMkLst>
      <pc:sldChg chg="modSp addCm modCm">
        <pc:chgData name="Plomp, W.P. (Willemijn)" userId="S::plompwp@vuw.leidenuniv.nl::1de9b2c1-e692-4301-a81e-37de22dad2f7" providerId="AD" clId="Web-{189DCFC2-3278-9D5E-9C4D-1D87BBDB025F}" dt="2023-09-08T11:31:36.188" v="37"/>
        <pc:sldMkLst>
          <pc:docMk/>
          <pc:sldMk cId="1748315807" sldId="270"/>
        </pc:sldMkLst>
        <pc:spChg chg="mod">
          <ac:chgData name="Plomp, W.P. (Willemijn)" userId="S::plompwp@vuw.leidenuniv.nl::1de9b2c1-e692-4301-a81e-37de22dad2f7" providerId="AD" clId="Web-{189DCFC2-3278-9D5E-9C4D-1D87BBDB025F}" dt="2023-09-08T11:30:46.982" v="36" actId="20577"/>
          <ac:spMkLst>
            <pc:docMk/>
            <pc:sldMk cId="1748315807" sldId="270"/>
            <ac:spMk id="6" creationId="{F31275BE-BD36-80E8-D00D-5557E79AD21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189DCFC2-3278-9D5E-9C4D-1D87BBDB025F}" dt="2023-09-08T11:30:46.950" v="35" actId="20577"/>
              <pc2:cmMkLst xmlns:pc2="http://schemas.microsoft.com/office/powerpoint/2019/9/main/command">
                <pc:docMk/>
                <pc:sldMk cId="1748315807" sldId="270"/>
                <pc2:cmMk id="{226E5E1E-BA98-4CBE-9F34-3577F0673BD2}"/>
              </pc2:cmMkLst>
            </pc226:cmChg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189DCFC2-3278-9D5E-9C4D-1D87BBDB025F}" dt="2023-09-08T11:31:36.188" v="37"/>
              <pc2:cmMkLst xmlns:pc2="http://schemas.microsoft.com/office/powerpoint/2019/9/main/command">
                <pc:docMk/>
                <pc:sldMk cId="1748315807" sldId="270"/>
                <pc2:cmMk id="{3B826C79-2F1A-44FA-989D-2BF1A613D79A}"/>
              </pc2:cmMkLst>
            </pc226:cmChg>
          </p:ext>
        </pc:extLst>
      </pc:sldChg>
      <pc:sldChg chg="modNotes">
        <pc:chgData name="Plomp, W.P. (Willemijn)" userId="S::plompwp@vuw.leidenuniv.nl::1de9b2c1-e692-4301-a81e-37de22dad2f7" providerId="AD" clId="Web-{189DCFC2-3278-9D5E-9C4D-1D87BBDB025F}" dt="2023-09-08T11:26:31.793" v="30"/>
        <pc:sldMkLst>
          <pc:docMk/>
          <pc:sldMk cId="4244983512" sldId="271"/>
        </pc:sldMkLst>
      </pc:sldChg>
      <pc:sldChg chg="addCm">
        <pc:chgData name="Plomp, W.P. (Willemijn)" userId="S::plompwp@vuw.leidenuniv.nl::1de9b2c1-e692-4301-a81e-37de22dad2f7" providerId="AD" clId="Web-{189DCFC2-3278-9D5E-9C4D-1D87BBDB025F}" dt="2023-09-08T11:23:52.142" v="0"/>
        <pc:sldMkLst>
          <pc:docMk/>
          <pc:sldMk cId="364270822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189DCFC2-3278-9D5E-9C4D-1D87BBDB025F}" dt="2023-09-08T11:23:52.142" v="0"/>
              <pc2:cmMkLst xmlns:pc2="http://schemas.microsoft.com/office/powerpoint/2019/9/main/command">
                <pc:docMk/>
                <pc:sldMk cId="3642708229" sldId="272"/>
                <pc2:cmMk id="{254FFA54-F4F9-49D5-A3D7-478638897D4B}"/>
              </pc2:cmMkLst>
            </pc226:cmChg>
          </p:ext>
        </pc:extLst>
      </pc:sldChg>
      <pc:sldChg chg="modSp delCm modCm">
        <pc:chgData name="Plomp, W.P. (Willemijn)" userId="S::plompwp@vuw.leidenuniv.nl::1de9b2c1-e692-4301-a81e-37de22dad2f7" providerId="AD" clId="Web-{189DCFC2-3278-9D5E-9C4D-1D87BBDB025F}" dt="2023-09-08T11:35:01.951" v="41" actId="20577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189DCFC2-3278-9D5E-9C4D-1D87BBDB025F}" dt="2023-09-08T11:35:01.951" v="41" actId="20577"/>
          <ac:spMkLst>
            <pc:docMk/>
            <pc:sldMk cId="3867410388" sldId="282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189DCFC2-3278-9D5E-9C4D-1D87BBDB025F}" dt="2023-09-08T11:33:41.665" v="38"/>
              <pc2:cmMkLst xmlns:pc2="http://schemas.microsoft.com/office/powerpoint/2019/9/main/command">
                <pc:docMk/>
                <pc:sldMk cId="3867410388" sldId="282"/>
                <pc2:cmMk id="{0B26050B-45EA-4BC4-95C5-66F52EFE3FAA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189DCFC2-3278-9D5E-9C4D-1D87BBDB025F}" dt="2023-09-08T11:35:00.842" v="40" actId="20577"/>
              <pc2:cmMkLst xmlns:pc2="http://schemas.microsoft.com/office/powerpoint/2019/9/main/command">
                <pc:docMk/>
                <pc:sldMk cId="3867410388" sldId="282"/>
                <pc2:cmMk id="{563F813B-5791-4FFB-86A2-58D3768C502B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189DCFC2-3278-9D5E-9C4D-1D87BBDB025F}" dt="2023-09-08T11:33:46.228" v="39"/>
        <pc:sldMkLst>
          <pc:docMk/>
          <pc:sldMk cId="1428108383" sldId="29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189DCFC2-3278-9D5E-9C4D-1D87BBDB025F}" dt="2023-09-08T11:33:46.228" v="39"/>
              <pc2:cmMkLst xmlns:pc2="http://schemas.microsoft.com/office/powerpoint/2019/9/main/command">
                <pc:docMk/>
                <pc:sldMk cId="1428108383" sldId="292"/>
                <pc2:cmMk id="{4234AEA9-53EC-4111-AADA-F24FA01D4164}"/>
              </pc2:cmMkLst>
            </pc226:cmChg>
          </p:ext>
        </pc:extLst>
      </pc:sldChg>
    </pc:docChg>
  </pc:docChgLst>
  <pc:docChgLst>
    <pc:chgData name="Mink, J.A.B. (Jaap-Willem)" userId="S::minkjab@vuw.leidenuniv.nl::a78bc39d-f91d-43c6-b7b3-48e1b2ec1ae2" providerId="AD" clId="Web-{693C3569-3906-4C74-5D88-598CC676D695}"/>
    <pc:docChg chg="addSld delSld modSld sldOrd">
      <pc:chgData name="Mink, J.A.B. (Jaap-Willem)" userId="S::minkjab@vuw.leidenuniv.nl::a78bc39d-f91d-43c6-b7b3-48e1b2ec1ae2" providerId="AD" clId="Web-{693C3569-3906-4C74-5D88-598CC676D695}" dt="2023-08-04T08:42:37.484" v="373"/>
      <pc:docMkLst>
        <pc:docMk/>
      </pc:docMkLst>
      <pc:sldChg chg="delSp modSp ord">
        <pc:chgData name="Mink, J.A.B. (Jaap-Willem)" userId="S::minkjab@vuw.leidenuniv.nl::a78bc39d-f91d-43c6-b7b3-48e1b2ec1ae2" providerId="AD" clId="Web-{693C3569-3906-4C74-5D88-598CC676D695}" dt="2023-08-04T08:40:28.681" v="348"/>
        <pc:sldMkLst>
          <pc:docMk/>
          <pc:sldMk cId="2315291788" sldId="257"/>
        </pc:sldMkLst>
        <pc:spChg chg="mod">
          <ac:chgData name="Mink, J.A.B. (Jaap-Willem)" userId="S::minkjab@vuw.leidenuniv.nl::a78bc39d-f91d-43c6-b7b3-48e1b2ec1ae2" providerId="AD" clId="Web-{693C3569-3906-4C74-5D88-598CC676D695}" dt="2023-08-04T08:39:28.053" v="345" actId="20577"/>
          <ac:spMkLst>
            <pc:docMk/>
            <pc:sldMk cId="2315291788" sldId="257"/>
            <ac:spMk id="326" creationId="{00000000-0000-0000-0000-000000000000}"/>
          </ac:spMkLst>
        </pc:spChg>
        <pc:grpChg chg="del">
          <ac:chgData name="Mink, J.A.B. (Jaap-Willem)" userId="S::minkjab@vuw.leidenuniv.nl::a78bc39d-f91d-43c6-b7b3-48e1b2ec1ae2" providerId="AD" clId="Web-{693C3569-3906-4C74-5D88-598CC676D695}" dt="2023-08-04T08:36:42.671" v="235"/>
          <ac:grpSpMkLst>
            <pc:docMk/>
            <pc:sldMk cId="2315291788" sldId="257"/>
            <ac:grpSpMk id="328" creationId="{00000000-0000-0000-0000-000000000000}"/>
          </ac:grpSpMkLst>
        </pc:grpChg>
      </pc:sldChg>
      <pc:sldChg chg="ord">
        <pc:chgData name="Mink, J.A.B. (Jaap-Willem)" userId="S::minkjab@vuw.leidenuniv.nl::a78bc39d-f91d-43c6-b7b3-48e1b2ec1ae2" providerId="AD" clId="Web-{693C3569-3906-4C74-5D88-598CC676D695}" dt="2023-08-04T08:41:23.949" v="359"/>
        <pc:sldMkLst>
          <pc:docMk/>
          <pc:sldMk cId="1761851911" sldId="266"/>
        </pc:sldMkLst>
      </pc:sldChg>
      <pc:sldChg chg="del">
        <pc:chgData name="Mink, J.A.B. (Jaap-Willem)" userId="S::minkjab@vuw.leidenuniv.nl::a78bc39d-f91d-43c6-b7b3-48e1b2ec1ae2" providerId="AD" clId="Web-{693C3569-3906-4C74-5D88-598CC676D695}" dt="2023-08-04T08:42:37.484" v="373"/>
        <pc:sldMkLst>
          <pc:docMk/>
          <pc:sldMk cId="3056865438" sldId="268"/>
        </pc:sldMkLst>
      </pc:sldChg>
      <pc:sldChg chg="modSp">
        <pc:chgData name="Mink, J.A.B. (Jaap-Willem)" userId="S::minkjab@vuw.leidenuniv.nl::a78bc39d-f91d-43c6-b7b3-48e1b2ec1ae2" providerId="AD" clId="Web-{693C3569-3906-4C74-5D88-598CC676D695}" dt="2023-08-04T08:28:27.290" v="68" actId="20577"/>
        <pc:sldMkLst>
          <pc:docMk/>
          <pc:sldMk cId="1748315807" sldId="270"/>
        </pc:sldMkLst>
        <pc:spChg chg="mod">
          <ac:chgData name="Mink, J.A.B. (Jaap-Willem)" userId="S::minkjab@vuw.leidenuniv.nl::a78bc39d-f91d-43c6-b7b3-48e1b2ec1ae2" providerId="AD" clId="Web-{693C3569-3906-4C74-5D88-598CC676D695}" dt="2023-08-04T08:28:27.290" v="68" actId="20577"/>
          <ac:spMkLst>
            <pc:docMk/>
            <pc:sldMk cId="1748315807" sldId="270"/>
            <ac:spMk id="6" creationId="{F31275BE-BD36-80E8-D00D-5557E79AD21B}"/>
          </ac:spMkLst>
        </pc:spChg>
      </pc:sldChg>
      <pc:sldChg chg="modSp">
        <pc:chgData name="Mink, J.A.B. (Jaap-Willem)" userId="S::minkjab@vuw.leidenuniv.nl::a78bc39d-f91d-43c6-b7b3-48e1b2ec1ae2" providerId="AD" clId="Web-{693C3569-3906-4C74-5D88-598CC676D695}" dt="2023-08-04T08:26:58.833" v="49" actId="20577"/>
        <pc:sldMkLst>
          <pc:docMk/>
          <pc:sldMk cId="4244983512" sldId="271"/>
        </pc:sldMkLst>
        <pc:spChg chg="mod">
          <ac:chgData name="Mink, J.A.B. (Jaap-Willem)" userId="S::minkjab@vuw.leidenuniv.nl::a78bc39d-f91d-43c6-b7b3-48e1b2ec1ae2" providerId="AD" clId="Web-{693C3569-3906-4C74-5D88-598CC676D695}" dt="2023-08-04T08:26:58.833" v="49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addSp delSp modSp">
        <pc:chgData name="Mink, J.A.B. (Jaap-Willem)" userId="S::minkjab@vuw.leidenuniv.nl::a78bc39d-f91d-43c6-b7b3-48e1b2ec1ae2" providerId="AD" clId="Web-{693C3569-3906-4C74-5D88-598CC676D695}" dt="2023-08-04T08:30:57.453" v="113" actId="20577"/>
        <pc:sldMkLst>
          <pc:docMk/>
          <pc:sldMk cId="3438711855" sldId="276"/>
        </pc:sldMkLst>
        <pc:spChg chg="mod">
          <ac:chgData name="Mink, J.A.B. (Jaap-Willem)" userId="S::minkjab@vuw.leidenuniv.nl::a78bc39d-f91d-43c6-b7b3-48e1b2ec1ae2" providerId="AD" clId="Web-{693C3569-3906-4C74-5D88-598CC676D695}" dt="2023-08-04T08:30:57.453" v="113" actId="20577"/>
          <ac:spMkLst>
            <pc:docMk/>
            <pc:sldMk cId="3438711855" sldId="276"/>
            <ac:spMk id="3" creationId="{F018C363-4A9D-B9FA-675D-BC1412F4FDD4}"/>
          </ac:spMkLst>
        </pc:spChg>
        <pc:spChg chg="add del">
          <ac:chgData name="Mink, J.A.B. (Jaap-Willem)" userId="S::minkjab@vuw.leidenuniv.nl::a78bc39d-f91d-43c6-b7b3-48e1b2ec1ae2" providerId="AD" clId="Web-{693C3569-3906-4C74-5D88-598CC676D695}" dt="2023-08-04T08:28:28.196" v="69"/>
          <ac:spMkLst>
            <pc:docMk/>
            <pc:sldMk cId="3438711855" sldId="276"/>
            <ac:spMk id="4" creationId="{431C8CD0-19DC-4BC0-789B-A3B7CB66D9A4}"/>
          </ac:spMkLst>
        </pc:spChg>
        <pc:spChg chg="add del mod">
          <ac:chgData name="Mink, J.A.B. (Jaap-Willem)" userId="S::minkjab@vuw.leidenuniv.nl::a78bc39d-f91d-43c6-b7b3-48e1b2ec1ae2" providerId="AD" clId="Web-{693C3569-3906-4C74-5D88-598CC676D695}" dt="2023-08-04T08:28:31.759" v="70"/>
          <ac:spMkLst>
            <pc:docMk/>
            <pc:sldMk cId="3438711855" sldId="276"/>
            <ac:spMk id="7" creationId="{A0DBABC7-E134-07E7-3F42-7CC84A33FE27}"/>
          </ac:spMkLst>
        </pc:spChg>
        <pc:picChg chg="mod">
          <ac:chgData name="Mink, J.A.B. (Jaap-Willem)" userId="S::minkjab@vuw.leidenuniv.nl::a78bc39d-f91d-43c6-b7b3-48e1b2ec1ae2" providerId="AD" clId="Web-{693C3569-3906-4C74-5D88-598CC676D695}" dt="2023-08-04T08:30:44.046" v="109" actId="1076"/>
          <ac:picMkLst>
            <pc:docMk/>
            <pc:sldMk cId="3438711855" sldId="276"/>
            <ac:picMk id="5" creationId="{A7DAC731-C258-F210-B52E-7A54946639AA}"/>
          </ac:picMkLst>
        </pc:picChg>
      </pc:sldChg>
      <pc:sldChg chg="del">
        <pc:chgData name="Mink, J.A.B. (Jaap-Willem)" userId="S::minkjab@vuw.leidenuniv.nl::a78bc39d-f91d-43c6-b7b3-48e1b2ec1ae2" providerId="AD" clId="Web-{693C3569-3906-4C74-5D88-598CC676D695}" dt="2023-08-04T08:42:32.608" v="372"/>
        <pc:sldMkLst>
          <pc:docMk/>
          <pc:sldMk cId="3209699799" sldId="279"/>
        </pc:sldMkLst>
      </pc:sldChg>
      <pc:sldChg chg="modSp">
        <pc:chgData name="Mink, J.A.B. (Jaap-Willem)" userId="S::minkjab@vuw.leidenuniv.nl::a78bc39d-f91d-43c6-b7b3-48e1b2ec1ae2" providerId="AD" clId="Web-{693C3569-3906-4C74-5D88-598CC676D695}" dt="2023-08-04T08:34:04.570" v="156" actId="20577"/>
        <pc:sldMkLst>
          <pc:docMk/>
          <pc:sldMk cId="961381227" sldId="280"/>
        </pc:sldMkLst>
        <pc:spChg chg="mod">
          <ac:chgData name="Mink, J.A.B. (Jaap-Willem)" userId="S::minkjab@vuw.leidenuniv.nl::a78bc39d-f91d-43c6-b7b3-48e1b2ec1ae2" providerId="AD" clId="Web-{693C3569-3906-4C74-5D88-598CC676D695}" dt="2023-08-04T08:34:04.570" v="156" actId="20577"/>
          <ac:spMkLst>
            <pc:docMk/>
            <pc:sldMk cId="961381227" sldId="280"/>
            <ac:spMk id="7" creationId="{3A4FC3E2-34CD-BEF1-49CB-F106BDF90D37}"/>
          </ac:spMkLst>
        </pc:spChg>
      </pc:sldChg>
      <pc:sldChg chg="del">
        <pc:chgData name="Mink, J.A.B. (Jaap-Willem)" userId="S::minkjab@vuw.leidenuniv.nl::a78bc39d-f91d-43c6-b7b3-48e1b2ec1ae2" providerId="AD" clId="Web-{693C3569-3906-4C74-5D88-598CC676D695}" dt="2023-08-04T08:41:06.558" v="357"/>
        <pc:sldMkLst>
          <pc:docMk/>
          <pc:sldMk cId="3824249004" sldId="281"/>
        </pc:sldMkLst>
      </pc:sldChg>
      <pc:sldChg chg="ord">
        <pc:chgData name="Mink, J.A.B. (Jaap-Willem)" userId="S::minkjab@vuw.leidenuniv.nl::a78bc39d-f91d-43c6-b7b3-48e1b2ec1ae2" providerId="AD" clId="Web-{693C3569-3906-4C74-5D88-598CC676D695}" dt="2023-08-04T08:40:20.852" v="347"/>
        <pc:sldMkLst>
          <pc:docMk/>
          <pc:sldMk cId="3867410388" sldId="282"/>
        </pc:sldMkLst>
      </pc:sldChg>
      <pc:sldChg chg="modSp">
        <pc:chgData name="Mink, J.A.B. (Jaap-Willem)" userId="S::minkjab@vuw.leidenuniv.nl::a78bc39d-f91d-43c6-b7b3-48e1b2ec1ae2" providerId="AD" clId="Web-{693C3569-3906-4C74-5D88-598CC676D695}" dt="2023-08-04T08:32:34.597" v="143" actId="20577"/>
        <pc:sldMkLst>
          <pc:docMk/>
          <pc:sldMk cId="1889887524" sldId="284"/>
        </pc:sldMkLst>
        <pc:spChg chg="mod">
          <ac:chgData name="Mink, J.A.B. (Jaap-Willem)" userId="S::minkjab@vuw.leidenuniv.nl::a78bc39d-f91d-43c6-b7b3-48e1b2ec1ae2" providerId="AD" clId="Web-{693C3569-3906-4C74-5D88-598CC676D695}" dt="2023-08-04T08:32:34.597" v="143" actId="20577"/>
          <ac:spMkLst>
            <pc:docMk/>
            <pc:sldMk cId="1889887524" sldId="284"/>
            <ac:spMk id="3" creationId="{F018C363-4A9D-B9FA-675D-BC1412F4FDD4}"/>
          </ac:spMkLst>
        </pc:spChg>
      </pc:sldChg>
      <pc:sldChg chg="modSp add replId">
        <pc:chgData name="Mink, J.A.B. (Jaap-Willem)" userId="S::minkjab@vuw.leidenuniv.nl::a78bc39d-f91d-43c6-b7b3-48e1b2ec1ae2" providerId="AD" clId="Web-{693C3569-3906-4C74-5D88-598CC676D695}" dt="2023-08-04T08:42:11.732" v="371" actId="20577"/>
        <pc:sldMkLst>
          <pc:docMk/>
          <pc:sldMk cId="1219512991" sldId="285"/>
        </pc:sldMkLst>
        <pc:spChg chg="mod">
          <ac:chgData name="Mink, J.A.B. (Jaap-Willem)" userId="S::minkjab@vuw.leidenuniv.nl::a78bc39d-f91d-43c6-b7b3-48e1b2ec1ae2" providerId="AD" clId="Web-{693C3569-3906-4C74-5D88-598CC676D695}" dt="2023-08-04T08:42:11.732" v="371" actId="20577"/>
          <ac:spMkLst>
            <pc:docMk/>
            <pc:sldMk cId="1219512991" sldId="285"/>
            <ac:spMk id="7" creationId="{3A4FC3E2-34CD-BEF1-49CB-F106BDF90D37}"/>
          </ac:spMkLst>
        </pc:spChg>
      </pc:sldChg>
      <pc:sldChg chg="modSp add ord replId">
        <pc:chgData name="Mink, J.A.B. (Jaap-Willem)" userId="S::minkjab@vuw.leidenuniv.nl::a78bc39d-f91d-43c6-b7b3-48e1b2ec1ae2" providerId="AD" clId="Web-{693C3569-3906-4C74-5D88-598CC676D695}" dt="2023-08-04T08:40:35.306" v="349"/>
        <pc:sldMkLst>
          <pc:docMk/>
          <pc:sldMk cId="349837625" sldId="286"/>
        </pc:sldMkLst>
        <pc:spChg chg="mod">
          <ac:chgData name="Mink, J.A.B. (Jaap-Willem)" userId="S::minkjab@vuw.leidenuniv.nl::a78bc39d-f91d-43c6-b7b3-48e1b2ec1ae2" providerId="AD" clId="Web-{693C3569-3906-4C74-5D88-598CC676D695}" dt="2023-08-04T08:37:27.501" v="260" actId="20577"/>
          <ac:spMkLst>
            <pc:docMk/>
            <pc:sldMk cId="349837625" sldId="286"/>
            <ac:spMk id="2" creationId="{5867FFA4-A9AA-CEA8-7CF5-2E1B27BABA70}"/>
          </ac:spMkLst>
        </pc:spChg>
        <pc:spChg chg="mod">
          <ac:chgData name="Mink, J.A.B. (Jaap-Willem)" userId="S::minkjab@vuw.leidenuniv.nl::a78bc39d-f91d-43c6-b7b3-48e1b2ec1ae2" providerId="AD" clId="Web-{693C3569-3906-4C74-5D88-598CC676D695}" dt="2023-08-04T08:39:07.615" v="341" actId="20577"/>
          <ac:spMkLst>
            <pc:docMk/>
            <pc:sldMk cId="349837625" sldId="286"/>
            <ac:spMk id="5" creationId="{C13C5DE8-E9FD-4794-0D43-11B1D632CE30}"/>
          </ac:spMkLst>
        </pc:spChg>
      </pc:sldChg>
    </pc:docChg>
  </pc:docChgLst>
  <pc:docChgLst>
    <pc:chgData name="Plomp, W.P. (Willemijn)" userId="S::plompwp@vuw.leidenuniv.nl::1de9b2c1-e692-4301-a81e-37de22dad2f7" providerId="AD" clId="Web-{AC5126A0-9B58-073B-9B55-857A2AA4D1A8}"/>
    <pc:docChg chg="modSld">
      <pc:chgData name="Plomp, W.P. (Willemijn)" userId="S::plompwp@vuw.leidenuniv.nl::1de9b2c1-e692-4301-a81e-37de22dad2f7" providerId="AD" clId="Web-{AC5126A0-9B58-073B-9B55-857A2AA4D1A8}" dt="2023-09-11T09:27:50.809" v="24"/>
      <pc:docMkLst>
        <pc:docMk/>
      </pc:docMkLst>
      <pc:sldChg chg="delCm">
        <pc:chgData name="Plomp, W.P. (Willemijn)" userId="S::plompwp@vuw.leidenuniv.nl::1de9b2c1-e692-4301-a81e-37de22dad2f7" providerId="AD" clId="Web-{AC5126A0-9B58-073B-9B55-857A2AA4D1A8}" dt="2023-09-11T09:27:50.793" v="18"/>
        <pc:sldMkLst>
          <pc:docMk/>
          <pc:sldMk cId="3382408380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7"/>
              <pc2:cmMkLst xmlns:pc2="http://schemas.microsoft.com/office/powerpoint/2019/9/main/command">
                <pc:docMk/>
                <pc:sldMk cId="3382408380" sldId="269"/>
                <pc2:cmMk id="{1A873829-D534-40BA-AA4E-F8CC5C1EEBA7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8"/>
              <pc2:cmMkLst xmlns:pc2="http://schemas.microsoft.com/office/powerpoint/2019/9/main/command">
                <pc:docMk/>
                <pc:sldMk cId="3382408380" sldId="269"/>
                <pc2:cmMk id="{53567069-7A07-4B84-915A-02234352DD04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6"/>
              <pc2:cmMkLst xmlns:pc2="http://schemas.microsoft.com/office/powerpoint/2019/9/main/command">
                <pc:docMk/>
                <pc:sldMk cId="3382408380" sldId="269"/>
                <pc2:cmMk id="{FDB9CAE2-A51F-4617-8146-D4A0A98B3F4B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11"/>
        <pc:sldMkLst>
          <pc:docMk/>
          <pc:sldMk cId="1748315807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1"/>
              <pc2:cmMkLst xmlns:pc2="http://schemas.microsoft.com/office/powerpoint/2019/9/main/command">
                <pc:docMk/>
                <pc:sldMk cId="1748315807" sldId="270"/>
                <pc2:cmMk id="{226E5E1E-BA98-4CBE-9F34-3577F0673BD2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28.792" v="0"/>
              <pc2:cmMkLst xmlns:pc2="http://schemas.microsoft.com/office/powerpoint/2019/9/main/command">
                <pc:docMk/>
                <pc:sldMk cId="1748315807" sldId="270"/>
                <pc2:cmMk id="{3B826C79-2F1A-44FA-989D-2BF1A613D79A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10"/>
        <pc:sldMkLst>
          <pc:docMk/>
          <pc:sldMk cId="4244983512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0"/>
              <pc2:cmMkLst xmlns:pc2="http://schemas.microsoft.com/office/powerpoint/2019/9/main/command">
                <pc:docMk/>
                <pc:sldMk cId="4244983512" sldId="271"/>
                <pc2:cmMk id="{9C075021-05E3-4F0A-B944-C476B54F30E6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8"/>
              <pc2:cmMkLst xmlns:pc2="http://schemas.microsoft.com/office/powerpoint/2019/9/main/command">
                <pc:docMk/>
                <pc:sldMk cId="4244983512" sldId="271"/>
                <pc2:cmMk id="{EE57913D-CF0A-43F9-9BC1-FAE51CE1AA03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9"/>
              <pc2:cmMkLst xmlns:pc2="http://schemas.microsoft.com/office/powerpoint/2019/9/main/command">
                <pc:docMk/>
                <pc:sldMk cId="4244983512" sldId="271"/>
                <pc2:cmMk id="{80A1F998-41D2-4957-9212-6263A8A627C3}"/>
              </pc2:cmMkLst>
            </pc226:cmChg>
          </p:ext>
        </pc:extLst>
      </pc:sldChg>
      <pc:sldChg chg="modSp delCm modCm">
        <pc:chgData name="Plomp, W.P. (Willemijn)" userId="S::plompwp@vuw.leidenuniv.nl::1de9b2c1-e692-4301-a81e-37de22dad2f7" providerId="AD" clId="Web-{AC5126A0-9B58-073B-9B55-857A2AA4D1A8}" dt="2023-09-11T09:27:50.793" v="7"/>
        <pc:sldMkLst>
          <pc:docMk/>
          <pc:sldMk cId="3642708229" sldId="272"/>
        </pc:sldMkLst>
        <pc:spChg chg="mod">
          <ac:chgData name="Plomp, W.P. (Willemijn)" userId="S::plompwp@vuw.leidenuniv.nl::1de9b2c1-e692-4301-a81e-37de22dad2f7" providerId="AD" clId="Web-{AC5126A0-9B58-073B-9B55-857A2AA4D1A8}" dt="2023-09-11T09:27:34.386" v="1" actId="20577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Plomp, W.P. (Willemijn)" userId="S::plompwp@vuw.leidenuniv.nl::1de9b2c1-e692-4301-a81e-37de22dad2f7" providerId="AD" clId="Web-{AC5126A0-9B58-073B-9B55-857A2AA4D1A8}" dt="2023-09-11T09:27:50.793" v="5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</pc226:cmChg>
            <pc226:cmChg xmlns:pc226="http://schemas.microsoft.com/office/powerpoint/2022/06/main/command" chg="del mod">
              <pc226:chgData name="Plomp, W.P. (Willemijn)" userId="S::plompwp@vuw.leidenuniv.nl::1de9b2c1-e692-4301-a81e-37de22dad2f7" providerId="AD" clId="Web-{AC5126A0-9B58-073B-9B55-857A2AA4D1A8}" dt="2023-09-11T09:27:38.167" v="2"/>
              <pc2:cmMkLst xmlns:pc2="http://schemas.microsoft.com/office/powerpoint/2019/9/main/command">
                <pc:docMk/>
                <pc:sldMk cId="3642708229" sldId="272"/>
                <pc2:cmMk id="{254FFA54-F4F9-49D5-A3D7-478638897D4B}"/>
              </pc2:cmMkLst>
            </pc226:cmChg>
            <pc226:cmChg xmlns:pc226="http://schemas.microsoft.com/office/powerpoint/2022/06/main/command" chg="del mod">
              <pc226:chgData name="Plomp, W.P. (Willemijn)" userId="S::plompwp@vuw.leidenuniv.nl::1de9b2c1-e692-4301-a81e-37de22dad2f7" providerId="AD" clId="Web-{AC5126A0-9B58-073B-9B55-857A2AA4D1A8}" dt="2023-09-11T09:27:50.793" v="6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</pc226:cmChg>
            <pc226:cmChg xmlns:pc226="http://schemas.microsoft.com/office/powerpoint/2022/06/main/command" chg="del mod">
              <pc226:chgData name="Plomp, W.P. (Willemijn)" userId="S::plompwp@vuw.leidenuniv.nl::1de9b2c1-e692-4301-a81e-37de22dad2f7" providerId="AD" clId="Web-{AC5126A0-9B58-073B-9B55-857A2AA4D1A8}" dt="2023-09-11T09:27:50.793" v="7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3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3"/>
              <pc2:cmMkLst xmlns:pc2="http://schemas.microsoft.com/office/powerpoint/2019/9/main/command">
                <pc:docMk/>
                <pc:sldMk cId="3699417883" sldId="274"/>
                <pc2:cmMk id="{8AB02F81-7650-4522-9AD5-40F2D2D06543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4"/>
        <pc:sldMkLst>
          <pc:docMk/>
          <pc:sldMk cId="2493701488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4"/>
              <pc2:cmMkLst xmlns:pc2="http://schemas.microsoft.com/office/powerpoint/2019/9/main/command">
                <pc:docMk/>
                <pc:sldMk cId="2493701488" sldId="275"/>
                <pc2:cmMk id="{62DB7975-17A5-40BE-AACB-8571EA69E3B6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13"/>
        <pc:sldMkLst>
          <pc:docMk/>
          <pc:sldMk cId="792918555" sldId="27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2"/>
              <pc2:cmMkLst xmlns:pc2="http://schemas.microsoft.com/office/powerpoint/2019/9/main/command">
                <pc:docMk/>
                <pc:sldMk cId="792918555" sldId="278"/>
                <pc2:cmMk id="{8617664A-128E-4002-B00C-911A3D7C59F2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3"/>
              <pc2:cmMkLst xmlns:pc2="http://schemas.microsoft.com/office/powerpoint/2019/9/main/command">
                <pc:docMk/>
                <pc:sldMk cId="792918555" sldId="278"/>
                <pc2:cmMk id="{BC91CF84-355E-4F90-829A-FE948E71A36F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809" v="22"/>
        <pc:sldMkLst>
          <pc:docMk/>
          <pc:sldMk cId="961381227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21"/>
              <pc2:cmMkLst xmlns:pc2="http://schemas.microsoft.com/office/powerpoint/2019/9/main/command">
                <pc:docMk/>
                <pc:sldMk cId="961381227" sldId="280"/>
                <pc2:cmMk id="{9A98D786-BE22-4830-BDAC-C0FA2B2016D4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20"/>
              <pc2:cmMkLst xmlns:pc2="http://schemas.microsoft.com/office/powerpoint/2019/9/main/command">
                <pc:docMk/>
                <pc:sldMk cId="961381227" sldId="280"/>
                <pc2:cmMk id="{B61B13A1-1979-4540-BBA9-4B5900171BA1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809" v="22"/>
              <pc2:cmMkLst xmlns:pc2="http://schemas.microsoft.com/office/powerpoint/2019/9/main/command">
                <pc:docMk/>
                <pc:sldMk cId="961381227" sldId="280"/>
                <pc2:cmMk id="{29C6B9CF-0764-44E9-B6F3-408F9A9A7987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9"/>
              <pc2:cmMkLst xmlns:pc2="http://schemas.microsoft.com/office/powerpoint/2019/9/main/command">
                <pc:docMk/>
                <pc:sldMk cId="961381227" sldId="280"/>
                <pc2:cmMk id="{75849CE0-921E-46F3-8449-A336D9BD0417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809" v="23"/>
        <pc:sldMkLst>
          <pc:docMk/>
          <pc:sldMk cId="3867410388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809" v="23"/>
              <pc2:cmMkLst xmlns:pc2="http://schemas.microsoft.com/office/powerpoint/2019/9/main/command">
                <pc:docMk/>
                <pc:sldMk cId="3867410388" sldId="282"/>
                <pc2:cmMk id="{563F813B-5791-4FFB-86A2-58D3768C502B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15"/>
        <pc:sldMkLst>
          <pc:docMk/>
          <pc:sldMk cId="1889887524" sldId="2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5"/>
              <pc2:cmMkLst xmlns:pc2="http://schemas.microsoft.com/office/powerpoint/2019/9/main/command">
                <pc:docMk/>
                <pc:sldMk cId="1889887524" sldId="284"/>
                <pc2:cmMk id="{8F8F3F2A-9F43-4C95-81FC-145A68572BC3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793" v="14"/>
        <pc:sldMkLst>
          <pc:docMk/>
          <pc:sldMk cId="2959995605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793" v="14"/>
              <pc2:cmMkLst xmlns:pc2="http://schemas.microsoft.com/office/powerpoint/2019/9/main/command">
                <pc:docMk/>
                <pc:sldMk cId="2959995605" sldId="288"/>
                <pc2:cmMk id="{09A2E063-3874-4127-AB29-6B91F92E6C43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AC5126A0-9B58-073B-9B55-857A2AA4D1A8}" dt="2023-09-11T09:27:50.809" v="24"/>
        <pc:sldMkLst>
          <pc:docMk/>
          <pc:sldMk cId="3738966244" sldId="29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5126A0-9B58-073B-9B55-857A2AA4D1A8}" dt="2023-09-11T09:27:50.809" v="24"/>
              <pc2:cmMkLst xmlns:pc2="http://schemas.microsoft.com/office/powerpoint/2019/9/main/command">
                <pc:docMk/>
                <pc:sldMk cId="3738966244" sldId="291"/>
                <pc2:cmMk id="{E713BB83-7234-462F-9FBA-62CE7BABCF86}"/>
              </pc2:cmMkLst>
            </pc226:cmChg>
          </p:ext>
        </pc:extLst>
      </pc:sldChg>
    </pc:docChg>
  </pc:docChgLst>
  <pc:docChgLst>
    <pc:chgData name="Hanssen, M.A.H. (Marina)" userId="S::hanssenmah@vuw.leidenuniv.nl::104f5548-adb9-42b6-8dcc-b28900b40fb2" providerId="AD" clId="Web-{5892313C-63F4-1E48-4EB8-6ACD77CECFAC}"/>
    <pc:docChg chg="mod modSld sldOrd">
      <pc:chgData name="Hanssen, M.A.H. (Marina)" userId="S::hanssenmah@vuw.leidenuniv.nl::104f5548-adb9-42b6-8dcc-b28900b40fb2" providerId="AD" clId="Web-{5892313C-63F4-1E48-4EB8-6ACD77CECFAC}" dt="2023-08-29T09:45:51.997" v="101"/>
      <pc:docMkLst>
        <pc:docMk/>
      </pc:docMkLst>
      <pc:sldChg chg="addCm">
        <pc:chgData name="Hanssen, M.A.H. (Marina)" userId="S::hanssenmah@vuw.leidenuniv.nl::104f5548-adb9-42b6-8dcc-b28900b40fb2" providerId="AD" clId="Web-{5892313C-63F4-1E48-4EB8-6ACD77CECFAC}" dt="2023-08-29T09:21:55.675" v="61"/>
        <pc:sldMkLst>
          <pc:docMk/>
          <pc:sldMk cId="3382408380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1:33.923" v="60"/>
              <pc2:cmMkLst xmlns:pc2="http://schemas.microsoft.com/office/powerpoint/2019/9/main/command">
                <pc:docMk/>
                <pc:sldMk cId="3382408380" sldId="269"/>
                <pc2:cmMk id="{1A873829-D534-40BA-AA4E-F8CC5C1EEBA7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1:55.675" v="61"/>
              <pc2:cmMkLst xmlns:pc2="http://schemas.microsoft.com/office/powerpoint/2019/9/main/command">
                <pc:docMk/>
                <pc:sldMk cId="3382408380" sldId="269"/>
                <pc2:cmMk id="{53567069-7A07-4B84-915A-02234352DD04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35:52.129" v="55"/>
              <pc2:cmMkLst xmlns:pc2="http://schemas.microsoft.com/office/powerpoint/2019/9/main/command">
                <pc:docMk/>
                <pc:sldMk cId="3382408380" sldId="269"/>
                <pc2:cmMk id="{FDB9CAE2-A51F-4617-8146-D4A0A98B3F4B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8:20:44.016" v="12"/>
        <pc:sldMkLst>
          <pc:docMk/>
          <pc:sldMk cId="1748315807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20:44.016" v="12"/>
              <pc2:cmMkLst xmlns:pc2="http://schemas.microsoft.com/office/powerpoint/2019/9/main/command">
                <pc:docMk/>
                <pc:sldMk cId="1748315807" sldId="270"/>
                <pc2:cmMk id="{226E5E1E-BA98-4CBE-9F34-3577F0673BD2}"/>
              </pc2:cmMkLst>
            </pc226:cmChg>
          </p:ext>
        </pc:extLst>
      </pc:sldChg>
      <pc:sldChg chg="addCm modCm">
        <pc:chgData name="Hanssen, M.A.H. (Marina)" userId="S::hanssenmah@vuw.leidenuniv.nl::104f5548-adb9-42b6-8dcc-b28900b40fb2" providerId="AD" clId="Web-{5892313C-63F4-1E48-4EB8-6ACD77CECFAC}" dt="2023-08-29T09:37:04.181" v="94"/>
        <pc:sldMkLst>
          <pc:docMk/>
          <pc:sldMk cId="4244983512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7:04.181" v="94"/>
              <pc2:cmMkLst xmlns:pc2="http://schemas.microsoft.com/office/powerpoint/2019/9/main/command">
                <pc:docMk/>
                <pc:sldMk cId="4244983512" sldId="271"/>
                <pc2:cmMk id="{9C075021-05E3-4F0A-B944-C476B54F30E6}"/>
              </pc2:cmMkLst>
            </pc226:cmChg>
            <pc226:cmChg xmlns:pc226="http://schemas.microsoft.com/office/powerpoint/2022/06/main/command" chg="add mod">
              <pc226:chgData name="Hanssen, M.A.H. (Marina)" userId="S::hanssenmah@vuw.leidenuniv.nl::104f5548-adb9-42b6-8dcc-b28900b40fb2" providerId="AD" clId="Web-{5892313C-63F4-1E48-4EB8-6ACD77CECFAC}" dt="2023-08-29T08:15:57.006" v="3"/>
              <pc2:cmMkLst xmlns:pc2="http://schemas.microsoft.com/office/powerpoint/2019/9/main/command">
                <pc:docMk/>
                <pc:sldMk cId="4244983512" sldId="271"/>
                <pc2:cmMk id="{EE57913D-CF0A-43F9-9BC1-FAE51CE1AA03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5:56.569" v="93"/>
              <pc2:cmMkLst xmlns:pc2="http://schemas.microsoft.com/office/powerpoint/2019/9/main/command">
                <pc:docMk/>
                <pc:sldMk cId="4244983512" sldId="271"/>
                <pc2:cmMk id="{80A1F998-41D2-4957-9212-6263A8A627C3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9:35:11.271" v="92"/>
        <pc:sldMkLst>
          <pc:docMk/>
          <pc:sldMk cId="364270822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4:03.065" v="90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4:37.597" v="91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5:11.271" v="92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9:45:51.997" v="101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45:51.997" v="101"/>
              <pc2:cmMkLst xmlns:pc2="http://schemas.microsoft.com/office/powerpoint/2019/9/main/command">
                <pc:docMk/>
                <pc:sldMk cId="3699417883" sldId="274"/>
                <pc2:cmMk id="{8AB02F81-7650-4522-9AD5-40F2D2D06543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8:12:23.138" v="1"/>
        <pc:sldMkLst>
          <pc:docMk/>
          <pc:sldMk cId="2493701488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12:23.138" v="1"/>
              <pc2:cmMkLst xmlns:pc2="http://schemas.microsoft.com/office/powerpoint/2019/9/main/command">
                <pc:docMk/>
                <pc:sldMk cId="2493701488" sldId="275"/>
                <pc2:cmMk id="{62DB7975-17A5-40BE-AACB-8571EA69E3B6}"/>
              </pc2:cmMkLst>
            </pc226:cmChg>
          </p:ext>
        </pc:extLst>
      </pc:sldChg>
      <pc:sldChg chg="addCm delCm">
        <pc:chgData name="Hanssen, M.A.H. (Marina)" userId="S::hanssenmah@vuw.leidenuniv.nl::104f5548-adb9-42b6-8dcc-b28900b40fb2" providerId="AD" clId="Web-{5892313C-63F4-1E48-4EB8-6ACD77CECFAC}" dt="2023-08-29T08:25:11.933" v="14"/>
        <pc:sldMkLst>
          <pc:docMk/>
          <pc:sldMk cId="3438711855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Hanssen, M.A.H. (Marina)" userId="S::hanssenmah@vuw.leidenuniv.nl::104f5548-adb9-42b6-8dcc-b28900b40fb2" providerId="AD" clId="Web-{5892313C-63F4-1E48-4EB8-6ACD77CECFAC}" dt="2023-08-29T08:25:11.933" v="14"/>
              <pc2:cmMkLst xmlns:pc2="http://schemas.microsoft.com/office/powerpoint/2019/9/main/command">
                <pc:docMk/>
                <pc:sldMk cId="3438711855" sldId="276"/>
                <pc2:cmMk id="{702E1AFD-9C38-411E-A28E-80AC92FB52E7}"/>
              </pc2:cmMkLst>
            </pc226:cmChg>
          </p:ext>
        </pc:extLst>
      </pc:sldChg>
      <pc:sldChg chg="modSp modCm">
        <pc:chgData name="Hanssen, M.A.H. (Marina)" userId="S::hanssenmah@vuw.leidenuniv.nl::104f5548-adb9-42b6-8dcc-b28900b40fb2" providerId="AD" clId="Web-{5892313C-63F4-1E48-4EB8-6ACD77CECFAC}" dt="2023-08-29T09:33:24.985" v="89" actId="20577"/>
        <pc:sldMkLst>
          <pc:docMk/>
          <pc:sldMk cId="1489849545" sldId="277"/>
        </pc:sldMkLst>
        <pc:spChg chg="mod">
          <ac:chgData name="Hanssen, M.A.H. (Marina)" userId="S::hanssenmah@vuw.leidenuniv.nl::104f5548-adb9-42b6-8dcc-b28900b40fb2" providerId="AD" clId="Web-{5892313C-63F4-1E48-4EB8-6ACD77CECFAC}" dt="2023-08-29T09:33:24.985" v="89" actId="20577"/>
          <ac:spMkLst>
            <pc:docMk/>
            <pc:sldMk cId="1489849545" sldId="277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Hanssen, M.A.H. (Marina)" userId="S::hanssenmah@vuw.leidenuniv.nl::104f5548-adb9-42b6-8dcc-b28900b40fb2" providerId="AD" clId="Web-{5892313C-63F4-1E48-4EB8-6ACD77CECFAC}" dt="2023-08-29T09:33:09.203" v="88" actId="20577"/>
              <pc2:cmMkLst xmlns:pc2="http://schemas.microsoft.com/office/powerpoint/2019/9/main/command">
                <pc:docMk/>
                <pc:sldMk cId="1489849545" sldId="277"/>
                <pc2:cmMk id="{5A37F250-7396-44ED-8893-2A29E44B7603}"/>
              </pc2:cmMkLst>
            </pc226:cmChg>
          </p:ext>
        </pc:extLst>
      </pc:sldChg>
      <pc:sldChg chg="modSp addCm delCm">
        <pc:chgData name="Hanssen, M.A.H. (Marina)" userId="S::hanssenmah@vuw.leidenuniv.nl::104f5548-adb9-42b6-8dcc-b28900b40fb2" providerId="AD" clId="Web-{5892313C-63F4-1E48-4EB8-6ACD77CECFAC}" dt="2023-08-29T09:39:25.001" v="98"/>
        <pc:sldMkLst>
          <pc:docMk/>
          <pc:sldMk cId="792918555" sldId="278"/>
        </pc:sldMkLst>
        <pc:spChg chg="mod">
          <ac:chgData name="Hanssen, M.A.H. (Marina)" userId="S::hanssenmah@vuw.leidenuniv.nl::104f5548-adb9-42b6-8dcc-b28900b40fb2" providerId="AD" clId="Web-{5892313C-63F4-1E48-4EB8-6ACD77CECFAC}" dt="2023-08-29T08:19:22.763" v="11" actId="20577"/>
          <ac:spMkLst>
            <pc:docMk/>
            <pc:sldMk cId="792918555" sldId="278"/>
            <ac:spMk id="3" creationId="{F018C363-4A9D-B9FA-675D-BC1412F4FD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8:55.388" v="97"/>
              <pc2:cmMkLst xmlns:pc2="http://schemas.microsoft.com/office/powerpoint/2019/9/main/command">
                <pc:docMk/>
                <pc:sldMk cId="792918555" sldId="278"/>
                <pc2:cmMk id="{8617664A-128E-4002-B00C-911A3D7C59F2}"/>
              </pc2:cmMkLst>
            </pc226:cmChg>
            <pc226:cmChg xmlns:pc226="http://schemas.microsoft.com/office/powerpoint/2022/06/main/command" chg="add del">
              <pc226:chgData name="Hanssen, M.A.H. (Marina)" userId="S::hanssenmah@vuw.leidenuniv.nl::104f5548-adb9-42b6-8dcc-b28900b40fb2" providerId="AD" clId="Web-{5892313C-63F4-1E48-4EB8-6ACD77CECFAC}" dt="2023-08-29T09:38:40.840" v="96"/>
              <pc2:cmMkLst xmlns:pc2="http://schemas.microsoft.com/office/powerpoint/2019/9/main/command">
                <pc:docMk/>
                <pc:sldMk cId="792918555" sldId="278"/>
                <pc2:cmMk id="{3ED54B6B-4A5F-4C0C-995C-61EF453BD9CC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39:25.001" v="98"/>
              <pc2:cmMkLst xmlns:pc2="http://schemas.microsoft.com/office/powerpoint/2019/9/main/command">
                <pc:docMk/>
                <pc:sldMk cId="792918555" sldId="278"/>
                <pc2:cmMk id="{BC91CF84-355E-4F90-829A-FE948E71A36F}"/>
              </pc2:cmMkLst>
            </pc226:cmChg>
          </p:ext>
        </pc:extLst>
      </pc:sldChg>
      <pc:sldChg chg="modSp ord addCm">
        <pc:chgData name="Hanssen, M.A.H. (Marina)" userId="S::hanssenmah@vuw.leidenuniv.nl::104f5548-adb9-42b6-8dcc-b28900b40fb2" providerId="AD" clId="Web-{5892313C-63F4-1E48-4EB8-6ACD77CECFAC}" dt="2023-08-29T09:42:43.896" v="100"/>
        <pc:sldMkLst>
          <pc:docMk/>
          <pc:sldMk cId="961381227" sldId="280"/>
        </pc:sldMkLst>
        <pc:spChg chg="mod">
          <ac:chgData name="Hanssen, M.A.H. (Marina)" userId="S::hanssenmah@vuw.leidenuniv.nl::104f5548-adb9-42b6-8dcc-b28900b40fb2" providerId="AD" clId="Web-{5892313C-63F4-1E48-4EB8-6ACD77CECFAC}" dt="2023-08-29T08:39:04.387" v="59" actId="20577"/>
          <ac:spMkLst>
            <pc:docMk/>
            <pc:sldMk cId="961381227" sldId="280"/>
            <ac:spMk id="7" creationId="{3A4FC3E2-34CD-BEF1-49CB-F106BDF90D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3:20.979" v="63"/>
              <pc2:cmMkLst xmlns:pc2="http://schemas.microsoft.com/office/powerpoint/2019/9/main/command">
                <pc:docMk/>
                <pc:sldMk cId="961381227" sldId="280"/>
                <pc2:cmMk id="{9A98D786-BE22-4830-BDAC-C0FA2B2016D4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2:40.054" v="62"/>
              <pc2:cmMkLst xmlns:pc2="http://schemas.microsoft.com/office/powerpoint/2019/9/main/command">
                <pc:docMk/>
                <pc:sldMk cId="961381227" sldId="280"/>
                <pc2:cmMk id="{B61B13A1-1979-4540-BBA9-4B5900171BA1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42:43.896" v="100"/>
              <pc2:cmMkLst xmlns:pc2="http://schemas.microsoft.com/office/powerpoint/2019/9/main/command">
                <pc:docMk/>
                <pc:sldMk cId="961381227" sldId="280"/>
                <pc2:cmMk id="{29C6B9CF-0764-44E9-B6F3-408F9A9A7987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37:00.147" v="56"/>
              <pc2:cmMkLst xmlns:pc2="http://schemas.microsoft.com/office/powerpoint/2019/9/main/command">
                <pc:docMk/>
                <pc:sldMk cId="961381227" sldId="280"/>
                <pc2:cmMk id="{75849CE0-921E-46F3-8449-A336D9BD0417}"/>
              </pc2:cmMkLst>
            </pc226:cmChg>
          </p:ext>
        </pc:extLst>
      </pc:sldChg>
      <pc:sldChg chg="modSp ord addCm modCm">
        <pc:chgData name="Hanssen, M.A.H. (Marina)" userId="S::hanssenmah@vuw.leidenuniv.nl::104f5548-adb9-42b6-8dcc-b28900b40fb2" providerId="AD" clId="Web-{5892313C-63F4-1E48-4EB8-6ACD77CECFAC}" dt="2023-08-29T09:25:52.225" v="65"/>
        <pc:sldMkLst>
          <pc:docMk/>
          <pc:sldMk cId="3867410388" sldId="282"/>
        </pc:sldMkLst>
        <pc:spChg chg="mod">
          <ac:chgData name="Hanssen, M.A.H. (Marina)" userId="S::hanssenmah@vuw.leidenuniv.nl::104f5548-adb9-42b6-8dcc-b28900b40fb2" providerId="AD" clId="Web-{5892313C-63F4-1E48-4EB8-6ACD77CECFAC}" dt="2023-08-29T08:30:42.977" v="50" actId="20577"/>
          <ac:spMkLst>
            <pc:docMk/>
            <pc:sldMk cId="3867410388" sldId="282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Hanssen, M.A.H. (Marina)" userId="S::hanssenmah@vuw.leidenuniv.nl::104f5548-adb9-42b6-8dcc-b28900b40fb2" providerId="AD" clId="Web-{5892313C-63F4-1E48-4EB8-6ACD77CECFAC}" dt="2023-08-29T08:30:37.602" v="47" actId="20577"/>
              <pc2:cmMkLst xmlns:pc2="http://schemas.microsoft.com/office/powerpoint/2019/9/main/command">
                <pc:docMk/>
                <pc:sldMk cId="3867410388" sldId="282"/>
                <pc2:cmMk id="{0B26050B-45EA-4BC4-95C5-66F52EFE3FAA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5:52.225" v="65"/>
              <pc2:cmMkLst xmlns:pc2="http://schemas.microsoft.com/office/powerpoint/2019/9/main/command">
                <pc:docMk/>
                <pc:sldMk cId="3867410388" sldId="282"/>
                <pc2:cmMk id="{563F813B-5791-4FFB-86A2-58D3768C502B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8:24:47.057" v="13"/>
        <pc:sldMkLst>
          <pc:docMk/>
          <pc:sldMk cId="1889887524" sldId="2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24:47.057" v="13"/>
              <pc2:cmMkLst xmlns:pc2="http://schemas.microsoft.com/office/powerpoint/2019/9/main/command">
                <pc:docMk/>
                <pc:sldMk cId="1889887524" sldId="284"/>
                <pc2:cmMk id="{8F8F3F2A-9F43-4C95-81FC-145A68572BC3}"/>
              </pc2:cmMkLst>
            </pc226:cmChg>
          </p:ext>
        </pc:extLst>
      </pc:sldChg>
      <pc:sldChg chg="modSp modCm">
        <pc:chgData name="Hanssen, M.A.H. (Marina)" userId="S::hanssenmah@vuw.leidenuniv.nl::104f5548-adb9-42b6-8dcc-b28900b40fb2" providerId="AD" clId="Web-{5892313C-63F4-1E48-4EB8-6ACD77CECFAC}" dt="2023-08-29T09:31:43.404" v="84" actId="20577"/>
        <pc:sldMkLst>
          <pc:docMk/>
          <pc:sldMk cId="349837625" sldId="286"/>
        </pc:sldMkLst>
        <pc:spChg chg="mod">
          <ac:chgData name="Hanssen, M.A.H. (Marina)" userId="S::hanssenmah@vuw.leidenuniv.nl::104f5548-adb9-42b6-8dcc-b28900b40fb2" providerId="AD" clId="Web-{5892313C-63F4-1E48-4EB8-6ACD77CECFAC}" dt="2023-08-29T09:31:43.404" v="84" actId="20577"/>
          <ac:spMkLst>
            <pc:docMk/>
            <pc:sldMk cId="349837625" sldId="286"/>
            <ac:spMk id="2" creationId="{5867FFA4-A9AA-CEA8-7CF5-2E1B27BABA7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Hanssen, M.A.H. (Marina)" userId="S::hanssenmah@vuw.leidenuniv.nl::104f5548-adb9-42b6-8dcc-b28900b40fb2" providerId="AD" clId="Web-{5892313C-63F4-1E48-4EB8-6ACD77CECFAC}" dt="2023-08-29T09:31:42.669" v="82" actId="20577"/>
              <pc2:cmMkLst xmlns:pc2="http://schemas.microsoft.com/office/powerpoint/2019/9/main/command">
                <pc:docMk/>
                <pc:sldMk cId="349837625" sldId="286"/>
                <pc2:cmMk id="{F0496161-B6BE-47AA-8C9D-6D2A3C97800F}"/>
              </pc2:cmMkLst>
            </pc226:cmChg>
          </p:ext>
        </pc:extLst>
      </pc:sldChg>
      <pc:sldChg chg="modSp">
        <pc:chgData name="Hanssen, M.A.H. (Marina)" userId="S::hanssenmah@vuw.leidenuniv.nl::104f5548-adb9-42b6-8dcc-b28900b40fb2" providerId="AD" clId="Web-{5892313C-63F4-1E48-4EB8-6ACD77CECFAC}" dt="2023-08-29T08:29:22.286" v="24" actId="20577"/>
        <pc:sldMkLst>
          <pc:docMk/>
          <pc:sldMk cId="1967607332" sldId="287"/>
        </pc:sldMkLst>
        <pc:spChg chg="mod">
          <ac:chgData name="Hanssen, M.A.H. (Marina)" userId="S::hanssenmah@vuw.leidenuniv.nl::104f5548-adb9-42b6-8dcc-b28900b40fb2" providerId="AD" clId="Web-{5892313C-63F4-1E48-4EB8-6ACD77CECFAC}" dt="2023-08-29T08:29:22.286" v="24" actId="20577"/>
          <ac:spMkLst>
            <pc:docMk/>
            <pc:sldMk cId="1967607332" sldId="287"/>
            <ac:spMk id="3" creationId="{FDD86A96-4C63-CEE2-ACE5-45881AA38ECF}"/>
          </ac:spMkLst>
        </pc:spChg>
      </pc:sldChg>
      <pc:sldChg chg="addCm delCm">
        <pc:chgData name="Hanssen, M.A.H. (Marina)" userId="S::hanssenmah@vuw.leidenuniv.nl::104f5548-adb9-42b6-8dcc-b28900b40fb2" providerId="AD" clId="Web-{5892313C-63F4-1E48-4EB8-6ACD77CECFAC}" dt="2023-08-29T09:39:51.968" v="99"/>
        <pc:sldMkLst>
          <pc:docMk/>
          <pc:sldMk cId="2959995605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26:04.622" v="15"/>
              <pc2:cmMkLst xmlns:pc2="http://schemas.microsoft.com/office/powerpoint/2019/9/main/command">
                <pc:docMk/>
                <pc:sldMk cId="2959995605" sldId="288"/>
                <pc2:cmMk id="{09A2E063-3874-4127-AB29-6B91F92E6C43}"/>
              </pc2:cmMkLst>
            </pc226:cmChg>
            <pc226:cmChg xmlns:pc226="http://schemas.microsoft.com/office/powerpoint/2022/06/main/command" chg="add del">
              <pc226:chgData name="Hanssen, M.A.H. (Marina)" userId="S::hanssenmah@vuw.leidenuniv.nl::104f5548-adb9-42b6-8dcc-b28900b40fb2" providerId="AD" clId="Web-{5892313C-63F4-1E48-4EB8-6ACD77CECFAC}" dt="2023-08-29T08:27:59.252" v="17"/>
              <pc2:cmMkLst xmlns:pc2="http://schemas.microsoft.com/office/powerpoint/2019/9/main/command">
                <pc:docMk/>
                <pc:sldMk cId="2959995605" sldId="288"/>
                <pc2:cmMk id="{9EE1A29F-B601-4D5D-9C2D-AEE70B292889}"/>
              </pc2:cmMkLst>
            </pc226:cmChg>
            <pc226:cmChg xmlns:pc226="http://schemas.microsoft.com/office/powerpoint/2022/06/main/command" chg="add del">
              <pc226:chgData name="Hanssen, M.A.H. (Marina)" userId="S::hanssenmah@vuw.leidenuniv.nl::104f5548-adb9-42b6-8dcc-b28900b40fb2" providerId="AD" clId="Web-{5892313C-63F4-1E48-4EB8-6ACD77CECFAC}" dt="2023-08-29T09:39:51.968" v="99"/>
              <pc2:cmMkLst xmlns:pc2="http://schemas.microsoft.com/office/powerpoint/2019/9/main/command">
                <pc:docMk/>
                <pc:sldMk cId="2959995605" sldId="288"/>
                <pc2:cmMk id="{EAE826CA-2E34-4596-8D99-606388F65559}"/>
              </pc2:cmMkLst>
            </pc226:cmChg>
          </p:ext>
        </pc:extLst>
      </pc:sldChg>
      <pc:sldChg chg="modSp addCm">
        <pc:chgData name="Hanssen, M.A.H. (Marina)" userId="S::hanssenmah@vuw.leidenuniv.nl::104f5548-adb9-42b6-8dcc-b28900b40fb2" providerId="AD" clId="Web-{5892313C-63F4-1E48-4EB8-6ACD77CECFAC}" dt="2023-08-29T09:27:24.707" v="76" actId="20577"/>
        <pc:sldMkLst>
          <pc:docMk/>
          <pc:sldMk cId="914917740" sldId="290"/>
        </pc:sldMkLst>
        <pc:spChg chg="mod">
          <ac:chgData name="Hanssen, M.A.H. (Marina)" userId="S::hanssenmah@vuw.leidenuniv.nl::104f5548-adb9-42b6-8dcc-b28900b40fb2" providerId="AD" clId="Web-{5892313C-63F4-1E48-4EB8-6ACD77CECFAC}" dt="2023-08-29T09:27:24.707" v="76" actId="20577"/>
          <ac:spMkLst>
            <pc:docMk/>
            <pc:sldMk cId="914917740" sldId="290"/>
            <ac:spMk id="4" creationId="{26A385A0-7EFF-B281-98A1-32B19396C0F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6:53.675" v="75"/>
              <pc2:cmMkLst xmlns:pc2="http://schemas.microsoft.com/office/powerpoint/2019/9/main/command">
                <pc:docMk/>
                <pc:sldMk cId="914917740" sldId="290"/>
                <pc2:cmMk id="{F8C86735-62D5-4314-A339-8837C307CB16}"/>
              </pc2:cmMkLst>
            </pc226:cmChg>
          </p:ext>
        </pc:extLst>
      </pc:sldChg>
      <pc:sldChg chg="addCm">
        <pc:chgData name="Hanssen, M.A.H. (Marina)" userId="S::hanssenmah@vuw.leidenuniv.nl::104f5548-adb9-42b6-8dcc-b28900b40fb2" providerId="AD" clId="Web-{5892313C-63F4-1E48-4EB8-6ACD77CECFAC}" dt="2023-08-29T09:29:59.931" v="77"/>
        <pc:sldMkLst>
          <pc:docMk/>
          <pc:sldMk cId="3738966244" sldId="29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9:29:59.931" v="77"/>
              <pc2:cmMkLst xmlns:pc2="http://schemas.microsoft.com/office/powerpoint/2019/9/main/command">
                <pc:docMk/>
                <pc:sldMk cId="3738966244" sldId="291"/>
                <pc2:cmMk id="{E713BB83-7234-462F-9FBA-62CE7BABCF86}"/>
              </pc2:cmMkLst>
            </pc226:cmChg>
          </p:ext>
        </pc:extLst>
      </pc:sldChg>
      <pc:sldChg chg="ord addCm delCm">
        <pc:chgData name="Hanssen, M.A.H. (Marina)" userId="S::hanssenmah@vuw.leidenuniv.nl::104f5548-adb9-42b6-8dcc-b28900b40fb2" providerId="AD" clId="Web-{5892313C-63F4-1E48-4EB8-6ACD77CECFAC}" dt="2023-08-29T09:25:24.488" v="64"/>
        <pc:sldMkLst>
          <pc:docMk/>
          <pc:sldMk cId="1428108383" sldId="29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Hanssen, M.A.H. (Marina)" userId="S::hanssenmah@vuw.leidenuniv.nl::104f5548-adb9-42b6-8dcc-b28900b40fb2" providerId="AD" clId="Web-{5892313C-63F4-1E48-4EB8-6ACD77CECFAC}" dt="2023-08-29T08:32:13.933" v="52"/>
              <pc2:cmMkLst xmlns:pc2="http://schemas.microsoft.com/office/powerpoint/2019/9/main/command">
                <pc:docMk/>
                <pc:sldMk cId="1428108383" sldId="292"/>
                <pc2:cmMk id="{AE1A0C5C-3E17-45C3-B1F0-B0896205D03C}"/>
              </pc2:cmMkLst>
            </pc226:cmChg>
            <pc226:cmChg xmlns:pc226="http://schemas.microsoft.com/office/powerpoint/2022/06/main/command" chg="add">
              <pc226:chgData name="Hanssen, M.A.H. (Marina)" userId="S::hanssenmah@vuw.leidenuniv.nl::104f5548-adb9-42b6-8dcc-b28900b40fb2" providerId="AD" clId="Web-{5892313C-63F4-1E48-4EB8-6ACD77CECFAC}" dt="2023-08-29T08:32:32.684" v="53"/>
              <pc2:cmMkLst xmlns:pc2="http://schemas.microsoft.com/office/powerpoint/2019/9/main/command">
                <pc:docMk/>
                <pc:sldMk cId="1428108383" sldId="292"/>
                <pc2:cmMk id="{4234AEA9-53EC-4111-AADA-F24FA01D4164}"/>
              </pc2:cmMkLst>
            </pc226:cmChg>
          </p:ext>
        </pc:extLst>
      </pc:sldChg>
    </pc:docChg>
  </pc:docChgLst>
  <pc:docChgLst>
    <pc:chgData name="Plomp, W.P. (Willemijn)" userId="S::plompwp@vuw.leidenuniv.nl::1de9b2c1-e692-4301-a81e-37de22dad2f7" providerId="AD" clId="Web-{56EEEF78-AB01-9B4E-9001-CCB8761361B4}"/>
    <pc:docChg chg="modSld">
      <pc:chgData name="Plomp, W.P. (Willemijn)" userId="S::plompwp@vuw.leidenuniv.nl::1de9b2c1-e692-4301-a81e-37de22dad2f7" providerId="AD" clId="Web-{56EEEF78-AB01-9B4E-9001-CCB8761361B4}" dt="2023-11-24T13:04:33.504" v="90"/>
      <pc:docMkLst>
        <pc:docMk/>
      </pc:docMkLst>
      <pc:sldChg chg="modSp">
        <pc:chgData name="Plomp, W.P. (Willemijn)" userId="S::plompwp@vuw.leidenuniv.nl::1de9b2c1-e692-4301-a81e-37de22dad2f7" providerId="AD" clId="Web-{56EEEF78-AB01-9B4E-9001-CCB8761361B4}" dt="2023-11-24T13:00:52.330" v="24" actId="20577"/>
        <pc:sldMkLst>
          <pc:docMk/>
          <pc:sldMk cId="4244983512" sldId="271"/>
        </pc:sldMkLst>
        <pc:spChg chg="mod">
          <ac:chgData name="Plomp, W.P. (Willemijn)" userId="S::plompwp@vuw.leidenuniv.nl::1de9b2c1-e692-4301-a81e-37de22dad2f7" providerId="AD" clId="Web-{56EEEF78-AB01-9B4E-9001-CCB8761361B4}" dt="2023-11-24T13:00:52.330" v="24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Notes">
        <pc:chgData name="Plomp, W.P. (Willemijn)" userId="S::plompwp@vuw.leidenuniv.nl::1de9b2c1-e692-4301-a81e-37de22dad2f7" providerId="AD" clId="Web-{56EEEF78-AB01-9B4E-9001-CCB8761361B4}" dt="2023-11-24T13:04:33.504" v="90"/>
        <pc:sldMkLst>
          <pc:docMk/>
          <pc:sldMk cId="3699417883" sldId="274"/>
        </pc:sldMkLst>
      </pc:sldChg>
      <pc:sldChg chg="addSp delSp modSp">
        <pc:chgData name="Plomp, W.P. (Willemijn)" userId="S::plompwp@vuw.leidenuniv.nl::1de9b2c1-e692-4301-a81e-37de22dad2f7" providerId="AD" clId="Web-{56EEEF78-AB01-9B4E-9001-CCB8761361B4}" dt="2023-11-24T13:03:52.517" v="80" actId="14100"/>
        <pc:sldMkLst>
          <pc:docMk/>
          <pc:sldMk cId="3438711855" sldId="276"/>
        </pc:sldMkLst>
        <pc:picChg chg="add mod">
          <ac:chgData name="Plomp, W.P. (Willemijn)" userId="S::plompwp@vuw.leidenuniv.nl::1de9b2c1-e692-4301-a81e-37de22dad2f7" providerId="AD" clId="Web-{56EEEF78-AB01-9B4E-9001-CCB8761361B4}" dt="2023-11-24T13:03:52.517" v="80" actId="14100"/>
          <ac:picMkLst>
            <pc:docMk/>
            <pc:sldMk cId="3438711855" sldId="276"/>
            <ac:picMk id="4" creationId="{7A1960C3-6640-0C00-723A-4C4164D4BDE1}"/>
          </ac:picMkLst>
        </pc:picChg>
        <pc:picChg chg="del">
          <ac:chgData name="Plomp, W.P. (Willemijn)" userId="S::plompwp@vuw.leidenuniv.nl::1de9b2c1-e692-4301-a81e-37de22dad2f7" providerId="AD" clId="Web-{56EEEF78-AB01-9B4E-9001-CCB8761361B4}" dt="2023-11-24T13:03:45.282" v="78"/>
          <ac:picMkLst>
            <pc:docMk/>
            <pc:sldMk cId="3438711855" sldId="276"/>
            <ac:picMk id="6" creationId="{38E081EC-13E0-4DD6-8AB6-CB6DE53246BF}"/>
          </ac:picMkLst>
        </pc:picChg>
      </pc:sldChg>
    </pc:docChg>
  </pc:docChgLst>
  <pc:docChgLst>
    <pc:chgData name="Plomp, W.P. (Willemijn)" userId="S::plompwp@vuw.leidenuniv.nl::1de9b2c1-e692-4301-a81e-37de22dad2f7" providerId="AD" clId="Web-{23633F78-13A5-295E-4928-0F19701AABC7}"/>
    <pc:docChg chg="addSld delSld modSld sldOrd">
      <pc:chgData name="Plomp, W.P. (Willemijn)" userId="S::plompwp@vuw.leidenuniv.nl::1de9b2c1-e692-4301-a81e-37de22dad2f7" providerId="AD" clId="Web-{23633F78-13A5-295E-4928-0F19701AABC7}" dt="2023-08-28T12:36:52.898" v="726"/>
      <pc:docMkLst>
        <pc:docMk/>
      </pc:docMkLst>
      <pc:sldChg chg="delSp modSp">
        <pc:chgData name="Plomp, W.P. (Willemijn)" userId="S::plompwp@vuw.leidenuniv.nl::1de9b2c1-e692-4301-a81e-37de22dad2f7" providerId="AD" clId="Web-{23633F78-13A5-295E-4928-0F19701AABC7}" dt="2023-08-28T12:32:00.173" v="725" actId="20577"/>
        <pc:sldMkLst>
          <pc:docMk/>
          <pc:sldMk cId="2315291788" sldId="257"/>
        </pc:sldMkLst>
        <pc:spChg chg="mod">
          <ac:chgData name="Plomp, W.P. (Willemijn)" userId="S::plompwp@vuw.leidenuniv.nl::1de9b2c1-e692-4301-a81e-37de22dad2f7" providerId="AD" clId="Web-{23633F78-13A5-295E-4928-0F19701AABC7}" dt="2023-08-28T12:07:17.111" v="422" actId="20577"/>
          <ac:spMkLst>
            <pc:docMk/>
            <pc:sldMk cId="2315291788" sldId="257"/>
            <ac:spMk id="325" creationId="{00000000-0000-0000-0000-00000000000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2:32:00.173" v="725" actId="20577"/>
          <ac:spMkLst>
            <pc:docMk/>
            <pc:sldMk cId="2315291788" sldId="257"/>
            <ac:spMk id="326" creationId="{00000000-0000-0000-0000-000000000000}"/>
          </ac:spMkLst>
        </pc:spChg>
        <pc:picChg chg="del">
          <ac:chgData name="Plomp, W.P. (Willemijn)" userId="S::plompwp@vuw.leidenuniv.nl::1de9b2c1-e692-4301-a81e-37de22dad2f7" providerId="AD" clId="Web-{23633F78-13A5-295E-4928-0F19701AABC7}" dt="2023-08-28T12:21:07.238" v="565"/>
          <ac:picMkLst>
            <pc:docMk/>
            <pc:sldMk cId="2315291788" sldId="257"/>
            <ac:picMk id="327" creationId="{00000000-0000-0000-0000-000000000000}"/>
          </ac:picMkLst>
        </pc:picChg>
      </pc:sldChg>
      <pc:sldChg chg="delSp">
        <pc:chgData name="Plomp, W.P. (Willemijn)" userId="S::plompwp@vuw.leidenuniv.nl::1de9b2c1-e692-4301-a81e-37de22dad2f7" providerId="AD" clId="Web-{23633F78-13A5-295E-4928-0F19701AABC7}" dt="2023-08-28T10:28:06.546" v="56"/>
        <pc:sldMkLst>
          <pc:docMk/>
          <pc:sldMk cId="1158452214" sldId="264"/>
        </pc:sldMkLst>
        <pc:spChg chg="del">
          <ac:chgData name="Plomp, W.P. (Willemijn)" userId="S::plompwp@vuw.leidenuniv.nl::1de9b2c1-e692-4301-a81e-37de22dad2f7" providerId="AD" clId="Web-{23633F78-13A5-295E-4928-0F19701AABC7}" dt="2023-08-28T10:28:06.546" v="56"/>
          <ac:spMkLst>
            <pc:docMk/>
            <pc:sldMk cId="1158452214" sldId="264"/>
            <ac:spMk id="3" creationId="{FDD86A96-4C63-CEE2-ACE5-45881AA38ECF}"/>
          </ac:spMkLst>
        </pc:spChg>
      </pc:sldChg>
      <pc:sldChg chg="del">
        <pc:chgData name="Plomp, W.P. (Willemijn)" userId="S::plompwp@vuw.leidenuniv.nl::1de9b2c1-e692-4301-a81e-37de22dad2f7" providerId="AD" clId="Web-{23633F78-13A5-295E-4928-0F19701AABC7}" dt="2023-08-28T10:43:50.034" v="392"/>
        <pc:sldMkLst>
          <pc:docMk/>
          <pc:sldMk cId="2623886356" sldId="265"/>
        </pc:sldMkLst>
      </pc:sldChg>
      <pc:sldChg chg="del">
        <pc:chgData name="Plomp, W.P. (Willemijn)" userId="S::plompwp@vuw.leidenuniv.nl::1de9b2c1-e692-4301-a81e-37de22dad2f7" providerId="AD" clId="Web-{23633F78-13A5-295E-4928-0F19701AABC7}" dt="2023-08-28T10:43:48.659" v="391"/>
        <pc:sldMkLst>
          <pc:docMk/>
          <pc:sldMk cId="1761851911" sldId="266"/>
        </pc:sldMkLst>
      </pc:sldChg>
      <pc:sldChg chg="addSp delSp modSp">
        <pc:chgData name="Plomp, W.P. (Willemijn)" userId="S::plompwp@vuw.leidenuniv.nl::1de9b2c1-e692-4301-a81e-37de22dad2f7" providerId="AD" clId="Web-{23633F78-13A5-295E-4928-0F19701AABC7}" dt="2023-08-28T12:29:49.452" v="676" actId="20577"/>
        <pc:sldMkLst>
          <pc:docMk/>
          <pc:sldMk cId="287853936" sldId="267"/>
        </pc:sldMkLst>
        <pc:spChg chg="mod">
          <ac:chgData name="Plomp, W.P. (Willemijn)" userId="S::plompwp@vuw.leidenuniv.nl::1de9b2c1-e692-4301-a81e-37de22dad2f7" providerId="AD" clId="Web-{23633F78-13A5-295E-4928-0F19701AABC7}" dt="2023-08-28T12:29:49.452" v="676" actId="20577"/>
          <ac:spMkLst>
            <pc:docMk/>
            <pc:sldMk cId="287853936" sldId="267"/>
            <ac:spMk id="2" creationId="{1610B954-3782-2A1E-FFC1-41D9F7AB8275}"/>
          </ac:spMkLst>
        </pc:spChg>
        <pc:spChg chg="add mod">
          <ac:chgData name="Plomp, W.P. (Willemijn)" userId="S::plompwp@vuw.leidenuniv.nl::1de9b2c1-e692-4301-a81e-37de22dad2f7" providerId="AD" clId="Web-{23633F78-13A5-295E-4928-0F19701AABC7}" dt="2023-08-28T10:43:31.768" v="390" actId="20577"/>
          <ac:spMkLst>
            <pc:docMk/>
            <pc:sldMk cId="287853936" sldId="267"/>
            <ac:spMk id="4" creationId="{B802BADE-7772-BDF5-84C5-209E88A15372}"/>
          </ac:spMkLst>
        </pc:spChg>
        <pc:spChg chg="del">
          <ac:chgData name="Plomp, W.P. (Willemijn)" userId="S::plompwp@vuw.leidenuniv.nl::1de9b2c1-e692-4301-a81e-37de22dad2f7" providerId="AD" clId="Web-{23633F78-13A5-295E-4928-0F19701AABC7}" dt="2023-08-28T10:42:56.642" v="382"/>
          <ac:spMkLst>
            <pc:docMk/>
            <pc:sldMk cId="287853936" sldId="267"/>
            <ac:spMk id="5" creationId="{A0CAACEA-998B-E40B-5360-5CDDAF6EC676}"/>
          </ac:spMkLst>
        </pc:spChg>
        <pc:spChg chg="add del mod">
          <ac:chgData name="Plomp, W.P. (Willemijn)" userId="S::plompwp@vuw.leidenuniv.nl::1de9b2c1-e692-4301-a81e-37de22dad2f7" providerId="AD" clId="Web-{23633F78-13A5-295E-4928-0F19701AABC7}" dt="2023-08-28T10:41:40.373" v="356"/>
          <ac:spMkLst>
            <pc:docMk/>
            <pc:sldMk cId="287853936" sldId="267"/>
            <ac:spMk id="8" creationId="{E38B249D-C731-A3B6-7DCE-007CE10BC7B2}"/>
          </ac:spMkLst>
        </pc:spChg>
        <pc:picChg chg="del">
          <ac:chgData name="Plomp, W.P. (Willemijn)" userId="S::plompwp@vuw.leidenuniv.nl::1de9b2c1-e692-4301-a81e-37de22dad2f7" providerId="AD" clId="Web-{23633F78-13A5-295E-4928-0F19701AABC7}" dt="2023-08-28T10:41:33.670" v="354"/>
          <ac:picMkLst>
            <pc:docMk/>
            <pc:sldMk cId="287853936" sldId="267"/>
            <ac:picMk id="6" creationId="{8C9679B3-855D-4EA5-0F5B-063BC2D96EC6}"/>
          </ac:picMkLst>
        </pc:picChg>
      </pc:sldChg>
      <pc:sldChg chg="modSp">
        <pc:chgData name="Plomp, W.P. (Willemijn)" userId="S::plompwp@vuw.leidenuniv.nl::1de9b2c1-e692-4301-a81e-37de22dad2f7" providerId="AD" clId="Web-{23633F78-13A5-295E-4928-0F19701AABC7}" dt="2023-08-28T10:24:18.038" v="39" actId="20577"/>
        <pc:sldMkLst>
          <pc:docMk/>
          <pc:sldMk cId="3382408380" sldId="269"/>
        </pc:sldMkLst>
        <pc:spChg chg="mod">
          <ac:chgData name="Plomp, W.P. (Willemijn)" userId="S::plompwp@vuw.leidenuniv.nl::1de9b2c1-e692-4301-a81e-37de22dad2f7" providerId="AD" clId="Web-{23633F78-13A5-295E-4928-0F19701AABC7}" dt="2023-08-28T10:24:18.038" v="39" actId="20577"/>
          <ac:spMkLst>
            <pc:docMk/>
            <pc:sldMk cId="3382408380" sldId="269"/>
            <ac:spMk id="7" creationId="{3A4FC3E2-34CD-BEF1-49CB-F106BDF90D37}"/>
          </ac:spMkLst>
        </pc:spChg>
      </pc:sldChg>
      <pc:sldChg chg="modSp">
        <pc:chgData name="Plomp, W.P. (Willemijn)" userId="S::plompwp@vuw.leidenuniv.nl::1de9b2c1-e692-4301-a81e-37de22dad2f7" providerId="AD" clId="Web-{23633F78-13A5-295E-4928-0F19701AABC7}" dt="2023-08-28T10:32:39.525" v="132" actId="1076"/>
        <pc:sldMkLst>
          <pc:docMk/>
          <pc:sldMk cId="1748315807" sldId="270"/>
        </pc:sldMkLst>
        <pc:spChg chg="mod">
          <ac:chgData name="Plomp, W.P. (Willemijn)" userId="S::plompwp@vuw.leidenuniv.nl::1de9b2c1-e692-4301-a81e-37de22dad2f7" providerId="AD" clId="Web-{23633F78-13A5-295E-4928-0F19701AABC7}" dt="2023-08-28T10:32:39.525" v="132" actId="1076"/>
          <ac:spMkLst>
            <pc:docMk/>
            <pc:sldMk cId="1748315807" sldId="270"/>
            <ac:spMk id="6" creationId="{F31275BE-BD36-80E8-D00D-5557E79AD21B}"/>
          </ac:spMkLst>
        </pc:spChg>
      </pc:sldChg>
      <pc:sldChg chg="addCm">
        <pc:chgData name="Plomp, W.P. (Willemijn)" userId="S::plompwp@vuw.leidenuniv.nl::1de9b2c1-e692-4301-a81e-37de22dad2f7" providerId="AD" clId="Web-{23633F78-13A5-295E-4928-0F19701AABC7}" dt="2023-08-28T12:36:52.898" v="726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23633F78-13A5-295E-4928-0F19701AABC7}" dt="2023-08-28T12:36:52.898" v="726"/>
              <pc2:cmMkLst xmlns:pc2="http://schemas.microsoft.com/office/powerpoint/2019/9/main/command">
                <pc:docMk/>
                <pc:sldMk cId="3699417883" sldId="274"/>
                <pc2:cmMk id="{5F3C5615-7F92-427B-B4F4-89CC516A684E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23633F78-13A5-295E-4928-0F19701AABC7}" dt="2023-08-28T12:27:32.183" v="621" actId="20577"/>
        <pc:sldMkLst>
          <pc:docMk/>
          <pc:sldMk cId="961381227" sldId="280"/>
        </pc:sldMkLst>
        <pc:spChg chg="mod">
          <ac:chgData name="Plomp, W.P. (Willemijn)" userId="S::plompwp@vuw.leidenuniv.nl::1de9b2c1-e692-4301-a81e-37de22dad2f7" providerId="AD" clId="Web-{23633F78-13A5-295E-4928-0F19701AABC7}" dt="2023-08-28T12:27:32.183" v="621" actId="20577"/>
          <ac:spMkLst>
            <pc:docMk/>
            <pc:sldMk cId="961381227" sldId="280"/>
            <ac:spMk id="7" creationId="{3A4FC3E2-34CD-BEF1-49CB-F106BDF90D37}"/>
          </ac:spMkLst>
        </pc:spChg>
      </pc:sldChg>
      <pc:sldChg chg="addSp delSp modSp">
        <pc:chgData name="Plomp, W.P. (Willemijn)" userId="S::plompwp@vuw.leidenuniv.nl::1de9b2c1-e692-4301-a81e-37de22dad2f7" providerId="AD" clId="Web-{23633F78-13A5-295E-4928-0F19701AABC7}" dt="2023-08-28T12:20:16.190" v="564" actId="20577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23633F78-13A5-295E-4928-0F19701AABC7}" dt="2023-08-28T10:34:49.483" v="151" actId="20577"/>
          <ac:spMkLst>
            <pc:docMk/>
            <pc:sldMk cId="3867410388" sldId="282"/>
            <ac:spMk id="2" creationId="{5867FFA4-A9AA-CEA8-7CF5-2E1B27BABA7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2:20:16.190" v="564" actId="20577"/>
          <ac:spMkLst>
            <pc:docMk/>
            <pc:sldMk cId="3867410388" sldId="282"/>
            <ac:spMk id="5" creationId="{C13C5DE8-E9FD-4794-0D43-11B1D632CE30}"/>
          </ac:spMkLst>
        </pc:spChg>
        <pc:picChg chg="add del mod">
          <ac:chgData name="Plomp, W.P. (Willemijn)" userId="S::plompwp@vuw.leidenuniv.nl::1de9b2c1-e692-4301-a81e-37de22dad2f7" providerId="AD" clId="Web-{23633F78-13A5-295E-4928-0F19701AABC7}" dt="2023-08-28T12:19:23.907" v="532"/>
          <ac:picMkLst>
            <pc:docMk/>
            <pc:sldMk cId="3867410388" sldId="282"/>
            <ac:picMk id="3" creationId="{F857D05E-EF54-1325-F200-92A7A6784261}"/>
          </ac:picMkLst>
        </pc:picChg>
        <pc:picChg chg="add del mod">
          <ac:chgData name="Plomp, W.P. (Willemijn)" userId="S::plompwp@vuw.leidenuniv.nl::1de9b2c1-e692-4301-a81e-37de22dad2f7" providerId="AD" clId="Web-{23633F78-13A5-295E-4928-0F19701AABC7}" dt="2023-08-28T12:19:25.001" v="533"/>
          <ac:picMkLst>
            <pc:docMk/>
            <pc:sldMk cId="3867410388" sldId="282"/>
            <ac:picMk id="4" creationId="{5E5EB170-55A4-BFD6-062B-58D6576C24B8}"/>
          </ac:picMkLst>
        </pc:picChg>
      </pc:sldChg>
      <pc:sldChg chg="modSp">
        <pc:chgData name="Plomp, W.P. (Willemijn)" userId="S::plompwp@vuw.leidenuniv.nl::1de9b2c1-e692-4301-a81e-37de22dad2f7" providerId="AD" clId="Web-{23633F78-13A5-295E-4928-0F19701AABC7}" dt="2023-08-28T12:24:18.476" v="567" actId="20577"/>
        <pc:sldMkLst>
          <pc:docMk/>
          <pc:sldMk cId="1889887524" sldId="284"/>
        </pc:sldMkLst>
        <pc:spChg chg="mod">
          <ac:chgData name="Plomp, W.P. (Willemijn)" userId="S::plompwp@vuw.leidenuniv.nl::1de9b2c1-e692-4301-a81e-37de22dad2f7" providerId="AD" clId="Web-{23633F78-13A5-295E-4928-0F19701AABC7}" dt="2023-08-28T12:24:18.476" v="567" actId="20577"/>
          <ac:spMkLst>
            <pc:docMk/>
            <pc:sldMk cId="1889887524" sldId="284"/>
            <ac:spMk id="3" creationId="{F018C363-4A9D-B9FA-675D-BC1412F4FDD4}"/>
          </ac:spMkLst>
        </pc:spChg>
      </pc:sldChg>
      <pc:sldChg chg="del addCm">
        <pc:chgData name="Plomp, W.P. (Willemijn)" userId="S::plompwp@vuw.leidenuniv.nl::1de9b2c1-e692-4301-a81e-37de22dad2f7" providerId="AD" clId="Web-{23633F78-13A5-295E-4928-0F19701AABC7}" dt="2023-08-28T12:29:42.514" v="674"/>
        <pc:sldMkLst>
          <pc:docMk/>
          <pc:sldMk cId="1219512991" sldId="2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23633F78-13A5-295E-4928-0F19701AABC7}" dt="2023-08-28T10:44:54.693" v="406"/>
              <pc2:cmMkLst xmlns:pc2="http://schemas.microsoft.com/office/powerpoint/2019/9/main/command">
                <pc:docMk/>
                <pc:sldMk cId="1219512991" sldId="285"/>
                <pc2:cmMk id="{5F9E83A5-D9A6-4158-90E2-F82020AF3518}"/>
              </pc2:cmMkLst>
            </pc226:cmChg>
          </p:ext>
        </pc:extLst>
      </pc:sldChg>
      <pc:sldChg chg="modSp addCm">
        <pc:chgData name="Plomp, W.P. (Willemijn)" userId="S::plompwp@vuw.leidenuniv.nl::1de9b2c1-e692-4301-a81e-37de22dad2f7" providerId="AD" clId="Web-{23633F78-13A5-295E-4928-0F19701AABC7}" dt="2023-08-28T10:48:53.186" v="417"/>
        <pc:sldMkLst>
          <pc:docMk/>
          <pc:sldMk cId="349837625" sldId="286"/>
        </pc:sldMkLst>
        <pc:spChg chg="mod">
          <ac:chgData name="Plomp, W.P. (Willemijn)" userId="S::plompwp@vuw.leidenuniv.nl::1de9b2c1-e692-4301-a81e-37de22dad2f7" providerId="AD" clId="Web-{23633F78-13A5-295E-4928-0F19701AABC7}" dt="2023-08-28T10:48:34.029" v="416" actId="14100"/>
          <ac:spMkLst>
            <pc:docMk/>
            <pc:sldMk cId="349837625" sldId="286"/>
            <ac:spMk id="2" creationId="{5867FFA4-A9AA-CEA8-7CF5-2E1B27BABA7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0:48:24.951" v="412" actId="1076"/>
          <ac:spMkLst>
            <pc:docMk/>
            <pc:sldMk cId="349837625" sldId="286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23633F78-13A5-295E-4928-0F19701AABC7}" dt="2023-08-28T10:48:53.186" v="417"/>
              <pc2:cmMkLst xmlns:pc2="http://schemas.microsoft.com/office/powerpoint/2019/9/main/command">
                <pc:docMk/>
                <pc:sldMk cId="349837625" sldId="286"/>
                <pc2:cmMk id="{F0496161-B6BE-47AA-8C9D-6D2A3C97800F}"/>
              </pc2:cmMkLst>
            </pc226:cmChg>
          </p:ext>
        </pc:extLst>
      </pc:sldChg>
      <pc:sldChg chg="modSp add replId">
        <pc:chgData name="Plomp, W.P. (Willemijn)" userId="S::plompwp@vuw.leidenuniv.nl::1de9b2c1-e692-4301-a81e-37de22dad2f7" providerId="AD" clId="Web-{23633F78-13A5-295E-4928-0F19701AABC7}" dt="2023-08-28T10:40:49.152" v="347" actId="20577"/>
        <pc:sldMkLst>
          <pc:docMk/>
          <pc:sldMk cId="1967607332" sldId="287"/>
        </pc:sldMkLst>
        <pc:spChg chg="mod">
          <ac:chgData name="Plomp, W.P. (Willemijn)" userId="S::plompwp@vuw.leidenuniv.nl::1de9b2c1-e692-4301-a81e-37de22dad2f7" providerId="AD" clId="Web-{23633F78-13A5-295E-4928-0F19701AABC7}" dt="2023-08-28T10:27:46.889" v="50" actId="20577"/>
          <ac:spMkLst>
            <pc:docMk/>
            <pc:sldMk cId="1967607332" sldId="287"/>
            <ac:spMk id="2" creationId="{5867FFA4-A9AA-CEA8-7CF5-2E1B27BABA7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0:40:49.152" v="347" actId="20577"/>
          <ac:spMkLst>
            <pc:docMk/>
            <pc:sldMk cId="1967607332" sldId="287"/>
            <ac:spMk id="3" creationId="{FDD86A96-4C63-CEE2-ACE5-45881AA38ECF}"/>
          </ac:spMkLst>
        </pc:spChg>
      </pc:sldChg>
      <pc:sldChg chg="delSp modSp add ord replId">
        <pc:chgData name="Plomp, W.P. (Willemijn)" userId="S::plompwp@vuw.leidenuniv.nl::1de9b2c1-e692-4301-a81e-37de22dad2f7" providerId="AD" clId="Web-{23633F78-13A5-295E-4928-0F19701AABC7}" dt="2023-08-28T10:32:03.946" v="131"/>
        <pc:sldMkLst>
          <pc:docMk/>
          <pc:sldMk cId="2959995605" sldId="288"/>
        </pc:sldMkLst>
        <pc:spChg chg="mod">
          <ac:chgData name="Plomp, W.P. (Willemijn)" userId="S::plompwp@vuw.leidenuniv.nl::1de9b2c1-e692-4301-a81e-37de22dad2f7" providerId="AD" clId="Web-{23633F78-13A5-295E-4928-0F19701AABC7}" dt="2023-08-28T10:31:56.289" v="129" actId="20577"/>
          <ac:spMkLst>
            <pc:docMk/>
            <pc:sldMk cId="2959995605" sldId="288"/>
            <ac:spMk id="3" creationId="{F018C363-4A9D-B9FA-675D-BC1412F4FDD4}"/>
          </ac:spMkLst>
        </pc:spChg>
        <pc:picChg chg="del">
          <ac:chgData name="Plomp, W.P. (Willemijn)" userId="S::plompwp@vuw.leidenuniv.nl::1de9b2c1-e692-4301-a81e-37de22dad2f7" providerId="AD" clId="Web-{23633F78-13A5-295E-4928-0F19701AABC7}" dt="2023-08-28T10:30:26.583" v="70"/>
          <ac:picMkLst>
            <pc:docMk/>
            <pc:sldMk cId="2959995605" sldId="288"/>
            <ac:picMk id="6" creationId="{38E081EC-13E0-4DD6-8AB6-CB6DE53246BF}"/>
          </ac:picMkLst>
        </pc:picChg>
      </pc:sldChg>
      <pc:sldChg chg="modSp add ord replId">
        <pc:chgData name="Plomp, W.P. (Willemijn)" userId="S::plompwp@vuw.leidenuniv.nl::1de9b2c1-e692-4301-a81e-37de22dad2f7" providerId="AD" clId="Web-{23633F78-13A5-295E-4928-0F19701AABC7}" dt="2023-08-28T12:08:09.394" v="430"/>
        <pc:sldMkLst>
          <pc:docMk/>
          <pc:sldMk cId="2149522475" sldId="289"/>
        </pc:sldMkLst>
        <pc:spChg chg="mod">
          <ac:chgData name="Plomp, W.P. (Willemijn)" userId="S::plompwp@vuw.leidenuniv.nl::1de9b2c1-e692-4301-a81e-37de22dad2f7" providerId="AD" clId="Web-{23633F78-13A5-295E-4928-0F19701AABC7}" dt="2023-08-28T10:35:54.188" v="184" actId="20577"/>
          <ac:spMkLst>
            <pc:docMk/>
            <pc:sldMk cId="2149522475" sldId="289"/>
            <ac:spMk id="2" creationId="{5867FFA4-A9AA-CEA8-7CF5-2E1B27BABA7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0:44:29.692" v="405" actId="20577"/>
          <ac:spMkLst>
            <pc:docMk/>
            <pc:sldMk cId="2149522475" sldId="289"/>
            <ac:spMk id="5" creationId="{C13C5DE8-E9FD-4794-0D43-11B1D632CE30}"/>
          </ac:spMkLst>
        </pc:spChg>
      </pc:sldChg>
      <pc:sldChg chg="addSp delSp modSp add replId">
        <pc:chgData name="Plomp, W.P. (Willemijn)" userId="S::plompwp@vuw.leidenuniv.nl::1de9b2c1-e692-4301-a81e-37de22dad2f7" providerId="AD" clId="Web-{23633F78-13A5-295E-4928-0F19701AABC7}" dt="2023-08-28T12:31:24.969" v="716" actId="20577"/>
        <pc:sldMkLst>
          <pc:docMk/>
          <pc:sldMk cId="914917740" sldId="290"/>
        </pc:sldMkLst>
        <pc:spChg chg="mod">
          <ac:chgData name="Plomp, W.P. (Willemijn)" userId="S::plompwp@vuw.leidenuniv.nl::1de9b2c1-e692-4301-a81e-37de22dad2f7" providerId="AD" clId="Web-{23633F78-13A5-295E-4928-0F19701AABC7}" dt="2023-08-28T12:30:30.859" v="690" actId="20577"/>
          <ac:spMkLst>
            <pc:docMk/>
            <pc:sldMk cId="914917740" sldId="290"/>
            <ac:spMk id="2" creationId="{5867FFA4-A9AA-CEA8-7CF5-2E1B27BABA70}"/>
          </ac:spMkLst>
        </pc:spChg>
        <pc:spChg chg="add mod">
          <ac:chgData name="Plomp, W.P. (Willemijn)" userId="S::plompwp@vuw.leidenuniv.nl::1de9b2c1-e692-4301-a81e-37de22dad2f7" providerId="AD" clId="Web-{23633F78-13A5-295E-4928-0F19701AABC7}" dt="2023-08-28T12:31:24.969" v="716" actId="20577"/>
          <ac:spMkLst>
            <pc:docMk/>
            <pc:sldMk cId="914917740" sldId="290"/>
            <ac:spMk id="4" creationId="{26A385A0-7EFF-B281-98A1-32B19396C0F7}"/>
          </ac:spMkLst>
        </pc:spChg>
        <pc:spChg chg="del mod">
          <ac:chgData name="Plomp, W.P. (Willemijn)" userId="S::plompwp@vuw.leidenuniv.nl::1de9b2c1-e692-4301-a81e-37de22dad2f7" providerId="AD" clId="Web-{23633F78-13A5-295E-4928-0F19701AABC7}" dt="2023-08-28T12:08:31.019" v="436"/>
          <ac:spMkLst>
            <pc:docMk/>
            <pc:sldMk cId="914917740" sldId="290"/>
            <ac:spMk id="5" creationId="{C13C5DE8-E9FD-4794-0D43-11B1D632CE30}"/>
          </ac:spMkLst>
        </pc:spChg>
      </pc:sldChg>
      <pc:sldChg chg="modSp add replId">
        <pc:chgData name="Plomp, W.P. (Willemijn)" userId="S::plompwp@vuw.leidenuniv.nl::1de9b2c1-e692-4301-a81e-37de22dad2f7" providerId="AD" clId="Web-{23633F78-13A5-295E-4928-0F19701AABC7}" dt="2023-08-28T12:29:27.982" v="673" actId="20577"/>
        <pc:sldMkLst>
          <pc:docMk/>
          <pc:sldMk cId="3738966244" sldId="291"/>
        </pc:sldMkLst>
        <pc:spChg chg="mod">
          <ac:chgData name="Plomp, W.P. (Willemijn)" userId="S::plompwp@vuw.leidenuniv.nl::1de9b2c1-e692-4301-a81e-37de22dad2f7" providerId="AD" clId="Web-{23633F78-13A5-295E-4928-0F19701AABC7}" dt="2023-08-28T10:40:04.979" v="327" actId="20577"/>
          <ac:spMkLst>
            <pc:docMk/>
            <pc:sldMk cId="3738966244" sldId="291"/>
            <ac:spMk id="2" creationId="{5867FFA4-A9AA-CEA8-7CF5-2E1B27BABA70}"/>
          </ac:spMkLst>
        </pc:spChg>
        <pc:spChg chg="mod">
          <ac:chgData name="Plomp, W.P. (Willemijn)" userId="S::plompwp@vuw.leidenuniv.nl::1de9b2c1-e692-4301-a81e-37de22dad2f7" providerId="AD" clId="Web-{23633F78-13A5-295E-4928-0F19701AABC7}" dt="2023-08-28T12:29:27.982" v="673" actId="20577"/>
          <ac:spMkLst>
            <pc:docMk/>
            <pc:sldMk cId="3738966244" sldId="291"/>
            <ac:spMk id="5" creationId="{C13C5DE8-E9FD-4794-0D43-11B1D632CE30}"/>
          </ac:spMkLst>
        </pc:spChg>
      </pc:sldChg>
      <pc:sldChg chg="delSp modSp add replId">
        <pc:chgData name="Plomp, W.P. (Willemijn)" userId="S::plompwp@vuw.leidenuniv.nl::1de9b2c1-e692-4301-a81e-37de22dad2f7" providerId="AD" clId="Web-{23633F78-13A5-295E-4928-0F19701AABC7}" dt="2023-08-28T12:19:05.016" v="527" actId="1076"/>
        <pc:sldMkLst>
          <pc:docMk/>
          <pc:sldMk cId="1428108383" sldId="292"/>
        </pc:sldMkLst>
        <pc:spChg chg="del">
          <ac:chgData name="Plomp, W.P. (Willemijn)" userId="S::plompwp@vuw.leidenuniv.nl::1de9b2c1-e692-4301-a81e-37de22dad2f7" providerId="AD" clId="Web-{23633F78-13A5-295E-4928-0F19701AABC7}" dt="2023-08-28T12:18:38.516" v="519"/>
          <ac:spMkLst>
            <pc:docMk/>
            <pc:sldMk cId="1428108383" sldId="292"/>
            <ac:spMk id="2" creationId="{5867FFA4-A9AA-CEA8-7CF5-2E1B27BABA70}"/>
          </ac:spMkLst>
        </pc:spChg>
        <pc:spChg chg="del">
          <ac:chgData name="Plomp, W.P. (Willemijn)" userId="S::plompwp@vuw.leidenuniv.nl::1de9b2c1-e692-4301-a81e-37de22dad2f7" providerId="AD" clId="Web-{23633F78-13A5-295E-4928-0F19701AABC7}" dt="2023-08-28T12:18:32.328" v="517"/>
          <ac:spMkLst>
            <pc:docMk/>
            <pc:sldMk cId="1428108383" sldId="292"/>
            <ac:spMk id="5" creationId="{C13C5DE8-E9FD-4794-0D43-11B1D632CE30}"/>
          </ac:spMkLst>
        </pc:spChg>
        <pc:picChg chg="mod">
          <ac:chgData name="Plomp, W.P. (Willemijn)" userId="S::plompwp@vuw.leidenuniv.nl::1de9b2c1-e692-4301-a81e-37de22dad2f7" providerId="AD" clId="Web-{23633F78-13A5-295E-4928-0F19701AABC7}" dt="2023-08-28T12:19:05.016" v="527" actId="1076"/>
          <ac:picMkLst>
            <pc:docMk/>
            <pc:sldMk cId="1428108383" sldId="292"/>
            <ac:picMk id="3" creationId="{F857D05E-EF54-1325-F200-92A7A6784261}"/>
          </ac:picMkLst>
        </pc:picChg>
        <pc:picChg chg="del mod">
          <ac:chgData name="Plomp, W.P. (Willemijn)" userId="S::plompwp@vuw.leidenuniv.nl::1de9b2c1-e692-4301-a81e-37de22dad2f7" providerId="AD" clId="Web-{23633F78-13A5-295E-4928-0F19701AABC7}" dt="2023-08-28T12:18:54.766" v="525"/>
          <ac:picMkLst>
            <pc:docMk/>
            <pc:sldMk cId="1428108383" sldId="292"/>
            <ac:picMk id="4" creationId="{5E5EB170-55A4-BFD6-062B-58D6576C24B8}"/>
          </ac:picMkLst>
        </pc:picChg>
      </pc:sldChg>
      <pc:sldChg chg="delSp modSp add replId">
        <pc:chgData name="Plomp, W.P. (Willemijn)" userId="S::plompwp@vuw.leidenuniv.nl::1de9b2c1-e692-4301-a81e-37de22dad2f7" providerId="AD" clId="Web-{23633F78-13A5-295E-4928-0F19701AABC7}" dt="2023-08-28T12:19:14.423" v="531" actId="1076"/>
        <pc:sldMkLst>
          <pc:docMk/>
          <pc:sldMk cId="2154598054" sldId="293"/>
        </pc:sldMkLst>
        <pc:picChg chg="del">
          <ac:chgData name="Plomp, W.P. (Willemijn)" userId="S::plompwp@vuw.leidenuniv.nl::1de9b2c1-e692-4301-a81e-37de22dad2f7" providerId="AD" clId="Web-{23633F78-13A5-295E-4928-0F19701AABC7}" dt="2023-08-28T12:18:54.438" v="524"/>
          <ac:picMkLst>
            <pc:docMk/>
            <pc:sldMk cId="2154598054" sldId="293"/>
            <ac:picMk id="3" creationId="{F857D05E-EF54-1325-F200-92A7A6784261}"/>
          </ac:picMkLst>
        </pc:picChg>
        <pc:picChg chg="mod">
          <ac:chgData name="Plomp, W.P. (Willemijn)" userId="S::plompwp@vuw.leidenuniv.nl::1de9b2c1-e692-4301-a81e-37de22dad2f7" providerId="AD" clId="Web-{23633F78-13A5-295E-4928-0F19701AABC7}" dt="2023-08-28T12:19:14.423" v="531" actId="1076"/>
          <ac:picMkLst>
            <pc:docMk/>
            <pc:sldMk cId="2154598054" sldId="293"/>
            <ac:picMk id="4" creationId="{5E5EB170-55A4-BFD6-062B-58D6576C24B8}"/>
          </ac:picMkLst>
        </pc:picChg>
      </pc:sldChg>
    </pc:docChg>
  </pc:docChgLst>
  <pc:docChgLst>
    <pc:chgData name="Mink, J.A.B. (Jaap-Willem)" userId="S::minkjab@vuw.leidenuniv.nl::a78bc39d-f91d-43c6-b7b3-48e1b2ec1ae2" providerId="AD" clId="Web-{6DC3F78E-11D0-4A70-2D6D-2257B61D5314}"/>
    <pc:docChg chg="modSld sldOrd">
      <pc:chgData name="Mink, J.A.B. (Jaap-Willem)" userId="S::minkjab@vuw.leidenuniv.nl::a78bc39d-f91d-43c6-b7b3-48e1b2ec1ae2" providerId="AD" clId="Web-{6DC3F78E-11D0-4A70-2D6D-2257B61D5314}" dt="2023-08-16T16:24:55.760" v="129"/>
      <pc:docMkLst>
        <pc:docMk/>
      </pc:docMkLst>
      <pc:sldChg chg="modSp">
        <pc:chgData name="Mink, J.A.B. (Jaap-Willem)" userId="S::minkjab@vuw.leidenuniv.nl::a78bc39d-f91d-43c6-b7b3-48e1b2ec1ae2" providerId="AD" clId="Web-{6DC3F78E-11D0-4A70-2D6D-2257B61D5314}" dt="2023-08-16T16:21:47.381" v="33" actId="20577"/>
        <pc:sldMkLst>
          <pc:docMk/>
          <pc:sldMk cId="4244983512" sldId="271"/>
        </pc:sldMkLst>
        <pc:spChg chg="mod">
          <ac:chgData name="Mink, J.A.B. (Jaap-Willem)" userId="S::minkjab@vuw.leidenuniv.nl::a78bc39d-f91d-43c6-b7b3-48e1b2ec1ae2" providerId="AD" clId="Web-{6DC3F78E-11D0-4A70-2D6D-2257B61D5314}" dt="2023-08-16T16:21:47.381" v="33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Sp">
        <pc:chgData name="Mink, J.A.B. (Jaap-Willem)" userId="S::minkjab@vuw.leidenuniv.nl::a78bc39d-f91d-43c6-b7b3-48e1b2ec1ae2" providerId="AD" clId="Web-{6DC3F78E-11D0-4A70-2D6D-2257B61D5314}" dt="2023-08-16T16:24:23.228" v="127" actId="20577"/>
        <pc:sldMkLst>
          <pc:docMk/>
          <pc:sldMk cId="1219512991" sldId="285"/>
        </pc:sldMkLst>
        <pc:spChg chg="mod">
          <ac:chgData name="Mink, J.A.B. (Jaap-Willem)" userId="S::minkjab@vuw.leidenuniv.nl::a78bc39d-f91d-43c6-b7b3-48e1b2ec1ae2" providerId="AD" clId="Web-{6DC3F78E-11D0-4A70-2D6D-2257B61D5314}" dt="2023-08-16T16:24:23.228" v="127" actId="20577"/>
          <ac:spMkLst>
            <pc:docMk/>
            <pc:sldMk cId="1219512991" sldId="285"/>
            <ac:spMk id="7" creationId="{3A4FC3E2-34CD-BEF1-49CB-F106BDF90D37}"/>
          </ac:spMkLst>
        </pc:spChg>
        <pc:spChg chg="mod">
          <ac:chgData name="Mink, J.A.B. (Jaap-Willem)" userId="S::minkjab@vuw.leidenuniv.nl::a78bc39d-f91d-43c6-b7b3-48e1b2ec1ae2" providerId="AD" clId="Web-{6DC3F78E-11D0-4A70-2D6D-2257B61D5314}" dt="2023-08-16T16:23:17.133" v="89" actId="14100"/>
          <ac:spMkLst>
            <pc:docMk/>
            <pc:sldMk cId="1219512991" sldId="285"/>
            <ac:spMk id="8" creationId="{5736AA5F-E497-F142-A36B-4F547486B334}"/>
          </ac:spMkLst>
        </pc:spChg>
      </pc:sldChg>
      <pc:sldChg chg="ord">
        <pc:chgData name="Mink, J.A.B. (Jaap-Willem)" userId="S::minkjab@vuw.leidenuniv.nl::a78bc39d-f91d-43c6-b7b3-48e1b2ec1ae2" providerId="AD" clId="Web-{6DC3F78E-11D0-4A70-2D6D-2257B61D5314}" dt="2023-08-16T16:24:55.760" v="129"/>
        <pc:sldMkLst>
          <pc:docMk/>
          <pc:sldMk cId="349837625" sldId="286"/>
        </pc:sldMkLst>
      </pc:sldChg>
    </pc:docChg>
  </pc:docChgLst>
  <pc:docChgLst>
    <pc:chgData name="Plomp, W.P. (Willemijn)" userId="S::plompwp@vuw.leidenuniv.nl::1de9b2c1-e692-4301-a81e-37de22dad2f7" providerId="AD" clId="Web-{1E7B3CE6-4BD3-45E3-5897-C3299E34825B}"/>
    <pc:docChg chg="modSld">
      <pc:chgData name="Plomp, W.P. (Willemijn)" userId="S::plompwp@vuw.leidenuniv.nl::1de9b2c1-e692-4301-a81e-37de22dad2f7" providerId="AD" clId="Web-{1E7B3CE6-4BD3-45E3-5897-C3299E34825B}" dt="2023-09-11T08:52:06.092" v="12"/>
      <pc:docMkLst>
        <pc:docMk/>
      </pc:docMkLst>
      <pc:sldChg chg="modNotes">
        <pc:chgData name="Plomp, W.P. (Willemijn)" userId="S::plompwp@vuw.leidenuniv.nl::1de9b2c1-e692-4301-a81e-37de22dad2f7" providerId="AD" clId="Web-{1E7B3CE6-4BD3-45E3-5897-C3299E34825B}" dt="2023-09-11T08:52:06.092" v="12"/>
        <pc:sldMkLst>
          <pc:docMk/>
          <pc:sldMk cId="3382408380" sldId="269"/>
        </pc:sldMkLst>
      </pc:sldChg>
    </pc:docChg>
  </pc:docChgLst>
  <pc:docChgLst>
    <pc:chgData name="Plomp, W.P. (Willemijn)" userId="S::plompwp@vuw.leidenuniv.nl::1de9b2c1-e692-4301-a81e-37de22dad2f7" providerId="AD" clId="Web-{11F35A06-2910-FDB4-42F0-AEF00A3D2721}"/>
    <pc:docChg chg="modSld">
      <pc:chgData name="Plomp, W.P. (Willemijn)" userId="S::plompwp@vuw.leidenuniv.nl::1de9b2c1-e692-4301-a81e-37de22dad2f7" providerId="AD" clId="Web-{11F35A06-2910-FDB4-42F0-AEF00A3D2721}" dt="2023-11-29T13:48:06.906" v="39" actId="20577"/>
      <pc:docMkLst>
        <pc:docMk/>
      </pc:docMkLst>
      <pc:sldChg chg="modSp modNotes">
        <pc:chgData name="Plomp, W.P. (Willemijn)" userId="S::plompwp@vuw.leidenuniv.nl::1de9b2c1-e692-4301-a81e-37de22dad2f7" providerId="AD" clId="Web-{11F35A06-2910-FDB4-42F0-AEF00A3D2721}" dt="2023-11-29T13:48:06.906" v="39" actId="20577"/>
        <pc:sldMkLst>
          <pc:docMk/>
          <pc:sldMk cId="3699417883" sldId="274"/>
        </pc:sldMkLst>
        <pc:spChg chg="mod">
          <ac:chgData name="Plomp, W.P. (Willemijn)" userId="S::plompwp@vuw.leidenuniv.nl::1de9b2c1-e692-4301-a81e-37de22dad2f7" providerId="AD" clId="Web-{11F35A06-2910-FDB4-42F0-AEF00A3D2721}" dt="2023-11-29T13:48:06.906" v="39" actId="20577"/>
          <ac:spMkLst>
            <pc:docMk/>
            <pc:sldMk cId="3699417883" sldId="274"/>
            <ac:spMk id="4" creationId="{70BFE6AD-7217-B4E9-3758-099208EBA79E}"/>
          </ac:spMkLst>
        </pc:spChg>
      </pc:sldChg>
      <pc:sldChg chg="modSp">
        <pc:chgData name="Plomp, W.P. (Willemijn)" userId="S::plompwp@vuw.leidenuniv.nl::1de9b2c1-e692-4301-a81e-37de22dad2f7" providerId="AD" clId="Web-{11F35A06-2910-FDB4-42F0-AEF00A3D2721}" dt="2023-11-29T13:46:03.886" v="16" actId="20577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11F35A06-2910-FDB4-42F0-AEF00A3D2721}" dt="2023-11-29T13:46:03.886" v="16" actId="20577"/>
          <ac:spMkLst>
            <pc:docMk/>
            <pc:sldMk cId="3867410388" sldId="282"/>
            <ac:spMk id="5" creationId="{C13C5DE8-E9FD-4794-0D43-11B1D632CE30}"/>
          </ac:spMkLst>
        </pc:spChg>
      </pc:sldChg>
    </pc:docChg>
  </pc:docChgLst>
  <pc:docChgLst>
    <pc:chgData name="Plomp, W.P. (Willemijn)" userId="S::plompwp@vuw.leidenuniv.nl::1de9b2c1-e692-4301-a81e-37de22dad2f7" providerId="AD" clId="Web-{78D758C7-DEAD-4343-2C90-B7473606A20F}"/>
    <pc:docChg chg="delSld modSld sldOrd">
      <pc:chgData name="Plomp, W.P. (Willemijn)" userId="S::plompwp@vuw.leidenuniv.nl::1de9b2c1-e692-4301-a81e-37de22dad2f7" providerId="AD" clId="Web-{78D758C7-DEAD-4343-2C90-B7473606A20F}" dt="2023-09-05T09:09:42.308" v="90"/>
      <pc:docMkLst>
        <pc:docMk/>
      </pc:docMkLst>
      <pc:sldChg chg="modSp modCm">
        <pc:chgData name="Plomp, W.P. (Willemijn)" userId="S::plompwp@vuw.leidenuniv.nl::1de9b2c1-e692-4301-a81e-37de22dad2f7" providerId="AD" clId="Web-{78D758C7-DEAD-4343-2C90-B7473606A20F}" dt="2023-09-05T09:05:25.471" v="62" actId="20577"/>
        <pc:sldMkLst>
          <pc:docMk/>
          <pc:sldMk cId="3382408380" sldId="269"/>
        </pc:sldMkLst>
        <pc:spChg chg="mod">
          <ac:chgData name="Plomp, W.P. (Willemijn)" userId="S::plompwp@vuw.leidenuniv.nl::1de9b2c1-e692-4301-a81e-37de22dad2f7" providerId="AD" clId="Web-{78D758C7-DEAD-4343-2C90-B7473606A20F}" dt="2023-09-05T09:05:25.471" v="62" actId="20577"/>
          <ac:spMkLst>
            <pc:docMk/>
            <pc:sldMk cId="3382408380" sldId="269"/>
            <ac:spMk id="7" creationId="{3A4FC3E2-34CD-BEF1-49CB-F106BDF90D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5:22.580" v="61" actId="20577"/>
              <pc2:cmMkLst xmlns:pc2="http://schemas.microsoft.com/office/powerpoint/2019/9/main/command">
                <pc:docMk/>
                <pc:sldMk cId="3382408380" sldId="269"/>
                <pc2:cmMk id="{1A873829-D534-40BA-AA4E-F8CC5C1EEBA7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5:22.580" v="61" actId="20577"/>
              <pc2:cmMkLst xmlns:pc2="http://schemas.microsoft.com/office/powerpoint/2019/9/main/command">
                <pc:docMk/>
                <pc:sldMk cId="3382408380" sldId="269"/>
                <pc2:cmMk id="{53567069-7A07-4B84-915A-02234352DD04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78D758C7-DEAD-4343-2C90-B7473606A20F}" dt="2023-09-05T09:02:03.901" v="30"/>
        <pc:sldMkLst>
          <pc:docMk/>
          <pc:sldMk cId="4244983512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78D758C7-DEAD-4343-2C90-B7473606A20F}" dt="2023-09-05T09:02:03.901" v="30"/>
              <pc2:cmMkLst xmlns:pc2="http://schemas.microsoft.com/office/powerpoint/2019/9/main/command">
                <pc:docMk/>
                <pc:sldMk cId="4244983512" sldId="271"/>
                <pc2:cmMk id="{EFF194CA-B115-4499-92D6-41B0B1E5BE6C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78D758C7-DEAD-4343-2C90-B7473606A20F}" dt="2023-09-05T09:01:19.868" v="28" actId="20577"/>
        <pc:sldMkLst>
          <pc:docMk/>
          <pc:sldMk cId="3642708229" sldId="272"/>
        </pc:sldMkLst>
        <pc:spChg chg="mod">
          <ac:chgData name="Plomp, W.P. (Willemijn)" userId="S::plompwp@vuw.leidenuniv.nl::1de9b2c1-e692-4301-a81e-37de22dad2f7" providerId="AD" clId="Web-{78D758C7-DEAD-4343-2C90-B7473606A20F}" dt="2023-09-05T09:01:19.868" v="28" actId="20577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1:01.477" v="27" actId="20577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1:01.477" v="27" actId="20577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1:01.477" v="27" actId="20577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</pc226:cmChg>
          </p:ext>
        </pc:extLst>
      </pc:sldChg>
      <pc:sldChg chg="ord delCm modNotes">
        <pc:chgData name="Plomp, W.P. (Willemijn)" userId="S::plompwp@vuw.leidenuniv.nl::1de9b2c1-e692-4301-a81e-37de22dad2f7" providerId="AD" clId="Web-{78D758C7-DEAD-4343-2C90-B7473606A20F}" dt="2023-09-05T09:09:42.308" v="90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78D758C7-DEAD-4343-2C90-B7473606A20F}" dt="2023-09-05T08:57:39.314" v="6"/>
              <pc2:cmMkLst xmlns:pc2="http://schemas.microsoft.com/office/powerpoint/2019/9/main/command">
                <pc:docMk/>
                <pc:sldMk cId="3699417883" sldId="274"/>
                <pc2:cmMk id="{5F3C5615-7F92-427B-B4F4-89CC516A684E}"/>
              </pc2:cmMkLst>
            </pc226:cmChg>
          </p:ext>
        </pc:extLst>
      </pc:sldChg>
      <pc:sldChg chg="del">
        <pc:chgData name="Plomp, W.P. (Willemijn)" userId="S::plompwp@vuw.leidenuniv.nl::1de9b2c1-e692-4301-a81e-37de22dad2f7" providerId="AD" clId="Web-{78D758C7-DEAD-4343-2C90-B7473606A20F}" dt="2023-09-05T09:01:26.119" v="29"/>
        <pc:sldMkLst>
          <pc:docMk/>
          <pc:sldMk cId="1489849545" sldId="277"/>
        </pc:sldMkLst>
      </pc:sldChg>
      <pc:sldChg chg="modSp modCm">
        <pc:chgData name="Plomp, W.P. (Willemijn)" userId="S::plompwp@vuw.leidenuniv.nl::1de9b2c1-e692-4301-a81e-37de22dad2f7" providerId="AD" clId="Web-{78D758C7-DEAD-4343-2C90-B7473606A20F}" dt="2023-09-05T09:06:45.099" v="64" actId="20577"/>
        <pc:sldMkLst>
          <pc:docMk/>
          <pc:sldMk cId="961381227" sldId="280"/>
        </pc:sldMkLst>
        <pc:spChg chg="mod">
          <ac:chgData name="Plomp, W.P. (Willemijn)" userId="S::plompwp@vuw.leidenuniv.nl::1de9b2c1-e692-4301-a81e-37de22dad2f7" providerId="AD" clId="Web-{78D758C7-DEAD-4343-2C90-B7473606A20F}" dt="2023-09-05T09:06:45.099" v="64" actId="20577"/>
          <ac:spMkLst>
            <pc:docMk/>
            <pc:sldMk cId="961381227" sldId="280"/>
            <ac:spMk id="7" creationId="{3A4FC3E2-34CD-BEF1-49CB-F106BDF90D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5:49.784" v="63" actId="20577"/>
              <pc2:cmMkLst xmlns:pc2="http://schemas.microsoft.com/office/powerpoint/2019/9/main/command">
                <pc:docMk/>
                <pc:sldMk cId="961381227" sldId="280"/>
                <pc2:cmMk id="{9A98D786-BE22-4830-BDAC-C0FA2B2016D4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5:49.784" v="63" actId="20577"/>
              <pc2:cmMkLst xmlns:pc2="http://schemas.microsoft.com/office/powerpoint/2019/9/main/command">
                <pc:docMk/>
                <pc:sldMk cId="961381227" sldId="280"/>
                <pc2:cmMk id="{B61B13A1-1979-4540-BBA9-4B5900171BA1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78D758C7-DEAD-4343-2C90-B7473606A20F}" dt="2023-09-05T09:05:49.784" v="63" actId="20577"/>
              <pc2:cmMkLst xmlns:pc2="http://schemas.microsoft.com/office/powerpoint/2019/9/main/command">
                <pc:docMk/>
                <pc:sldMk cId="961381227" sldId="280"/>
                <pc2:cmMk id="{29C6B9CF-0764-44E9-B6F3-408F9A9A7987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78D758C7-DEAD-4343-2C90-B7473606A20F}" dt="2023-09-05T09:03:25.717" v="33" actId="20577"/>
        <pc:sldMkLst>
          <pc:docMk/>
          <pc:sldMk cId="1889887524" sldId="284"/>
        </pc:sldMkLst>
        <pc:spChg chg="mod">
          <ac:chgData name="Plomp, W.P. (Willemijn)" userId="S::plompwp@vuw.leidenuniv.nl::1de9b2c1-e692-4301-a81e-37de22dad2f7" providerId="AD" clId="Web-{78D758C7-DEAD-4343-2C90-B7473606A20F}" dt="2023-09-05T09:03:25.717" v="33" actId="20577"/>
          <ac:spMkLst>
            <pc:docMk/>
            <pc:sldMk cId="1889887524" sldId="284"/>
            <ac:spMk id="3" creationId="{F018C363-4A9D-B9FA-675D-BC1412F4FDD4}"/>
          </ac:spMkLst>
        </pc:spChg>
      </pc:sldChg>
      <pc:sldChg chg="modSp delCm">
        <pc:chgData name="Plomp, W.P. (Willemijn)" userId="S::plompwp@vuw.leidenuniv.nl::1de9b2c1-e692-4301-a81e-37de22dad2f7" providerId="AD" clId="Web-{78D758C7-DEAD-4343-2C90-B7473606A20F}" dt="2023-09-05T08:56:42.796" v="5"/>
        <pc:sldMkLst>
          <pc:docMk/>
          <pc:sldMk cId="349837625" sldId="286"/>
        </pc:sldMkLst>
        <pc:spChg chg="mod">
          <ac:chgData name="Plomp, W.P. (Willemijn)" userId="S::plompwp@vuw.leidenuniv.nl::1de9b2c1-e692-4301-a81e-37de22dad2f7" providerId="AD" clId="Web-{78D758C7-DEAD-4343-2C90-B7473606A20F}" dt="2023-09-05T08:56:37.030" v="4" actId="20577"/>
          <ac:spMkLst>
            <pc:docMk/>
            <pc:sldMk cId="349837625" sldId="286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78D758C7-DEAD-4343-2C90-B7473606A20F}" dt="2023-09-05T08:56:42.796" v="5"/>
              <pc2:cmMkLst xmlns:pc2="http://schemas.microsoft.com/office/powerpoint/2019/9/main/command">
                <pc:docMk/>
                <pc:sldMk cId="349837625" sldId="286"/>
                <pc2:cmMk id="{F0496161-B6BE-47AA-8C9D-6D2A3C97800F}"/>
              </pc2:cmMkLst>
            </pc226:cmChg>
          </p:ext>
        </pc:extLst>
      </pc:sldChg>
    </pc:docChg>
  </pc:docChgLst>
  <pc:docChgLst>
    <pc:chgData name="Plomp, W.P. (Willemijn)" userId="S::plompwp@vuw.leidenuniv.nl::1de9b2c1-e692-4301-a81e-37de22dad2f7" providerId="AD" clId="Web-{40AA1191-7FD6-7490-A141-8AC323A4064E}"/>
    <pc:docChg chg="modSld">
      <pc:chgData name="Plomp, W.P. (Willemijn)" userId="S::plompwp@vuw.leidenuniv.nl::1de9b2c1-e692-4301-a81e-37de22dad2f7" providerId="AD" clId="Web-{40AA1191-7FD6-7490-A141-8AC323A4064E}" dt="2023-11-29T09:37:46.045" v="64"/>
      <pc:docMkLst>
        <pc:docMk/>
      </pc:docMkLst>
      <pc:sldChg chg="modNotes">
        <pc:chgData name="Plomp, W.P. (Willemijn)" userId="S::plompwp@vuw.leidenuniv.nl::1de9b2c1-e692-4301-a81e-37de22dad2f7" providerId="AD" clId="Web-{40AA1191-7FD6-7490-A141-8AC323A4064E}" dt="2023-11-29T09:37:46.045" v="64"/>
        <pc:sldMkLst>
          <pc:docMk/>
          <pc:sldMk cId="3699417883" sldId="274"/>
        </pc:sldMkLst>
      </pc:sldChg>
      <pc:sldChg chg="modSp">
        <pc:chgData name="Plomp, W.P. (Willemijn)" userId="S::plompwp@vuw.leidenuniv.nl::1de9b2c1-e692-4301-a81e-37de22dad2f7" providerId="AD" clId="Web-{40AA1191-7FD6-7490-A141-8AC323A4064E}" dt="2023-11-29T09:34:45.259" v="45" actId="1076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40AA1191-7FD6-7490-A141-8AC323A4064E}" dt="2023-11-29T09:34:45.259" v="45" actId="1076"/>
          <ac:spMkLst>
            <pc:docMk/>
            <pc:sldMk cId="3867410388" sldId="282"/>
            <ac:spMk id="5" creationId="{C13C5DE8-E9FD-4794-0D43-11B1D632CE30}"/>
          </ac:spMkLst>
        </pc:spChg>
      </pc:sldChg>
    </pc:docChg>
  </pc:docChgLst>
  <pc:docChgLst>
    <pc:chgData name="Plomp, W.P. (Willemijn)" userId="S::plompwp@vuw.leidenuniv.nl::1de9b2c1-e692-4301-a81e-37de22dad2f7" providerId="AD" clId="Web-{74852517-7A10-4B12-80F6-8C79CEF5C5BA}"/>
    <pc:docChg chg="modSld">
      <pc:chgData name="Plomp, W.P. (Willemijn)" userId="S::plompwp@vuw.leidenuniv.nl::1de9b2c1-e692-4301-a81e-37de22dad2f7" providerId="AD" clId="Web-{74852517-7A10-4B12-80F6-8C79CEF5C5BA}" dt="2024-01-05T10:25:16.142" v="66"/>
      <pc:docMkLst>
        <pc:docMk/>
      </pc:docMkLst>
      <pc:sldChg chg="modSp">
        <pc:chgData name="Plomp, W.P. (Willemijn)" userId="S::plompwp@vuw.leidenuniv.nl::1de9b2c1-e692-4301-a81e-37de22dad2f7" providerId="AD" clId="Web-{74852517-7A10-4B12-80F6-8C79CEF5C5BA}" dt="2024-01-05T10:24:31.391" v="23" actId="20577"/>
        <pc:sldMkLst>
          <pc:docMk/>
          <pc:sldMk cId="4244983512" sldId="271"/>
        </pc:sldMkLst>
        <pc:spChg chg="mod">
          <ac:chgData name="Plomp, W.P. (Willemijn)" userId="S::plompwp@vuw.leidenuniv.nl::1de9b2c1-e692-4301-a81e-37de22dad2f7" providerId="AD" clId="Web-{74852517-7A10-4B12-80F6-8C79CEF5C5BA}" dt="2024-01-05T10:24:31.391" v="23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Notes">
        <pc:chgData name="Plomp, W.P. (Willemijn)" userId="S::plompwp@vuw.leidenuniv.nl::1de9b2c1-e692-4301-a81e-37de22dad2f7" providerId="AD" clId="Web-{74852517-7A10-4B12-80F6-8C79CEF5C5BA}" dt="2024-01-05T10:25:16.142" v="66"/>
        <pc:sldMkLst>
          <pc:docMk/>
          <pc:sldMk cId="3699417883" sldId="274"/>
        </pc:sldMkLst>
      </pc:sldChg>
    </pc:docChg>
  </pc:docChgLst>
  <pc:docChgLst>
    <pc:chgData name="Mink, J.A.B. (Jaap-Willem)" userId="S::minkjab@vuw.leidenuniv.nl::a78bc39d-f91d-43c6-b7b3-48e1b2ec1ae2" providerId="AD" clId="Web-{2C372156-23BD-7FAF-A934-39AB013A5800}"/>
    <pc:docChg chg="mod addSld modSld sldOrd">
      <pc:chgData name="Mink, J.A.B. (Jaap-Willem)" userId="S::minkjab@vuw.leidenuniv.nl::a78bc39d-f91d-43c6-b7b3-48e1b2ec1ae2" providerId="AD" clId="Web-{2C372156-23BD-7FAF-A934-39AB013A5800}" dt="2023-07-31T14:40:53.445" v="811" actId="20577"/>
      <pc:docMkLst>
        <pc:docMk/>
      </pc:docMkLst>
      <pc:sldChg chg="modSp">
        <pc:chgData name="Mink, J.A.B. (Jaap-Willem)" userId="S::minkjab@vuw.leidenuniv.nl::a78bc39d-f91d-43c6-b7b3-48e1b2ec1ae2" providerId="AD" clId="Web-{2C372156-23BD-7FAF-A934-39AB013A5800}" dt="2023-07-31T14:32:01.639" v="730" actId="1076"/>
        <pc:sldMkLst>
          <pc:docMk/>
          <pc:sldMk cId="2315291788" sldId="257"/>
        </pc:sldMkLst>
        <pc:spChg chg="mod">
          <ac:chgData name="Mink, J.A.B. (Jaap-Willem)" userId="S::minkjab@vuw.leidenuniv.nl::a78bc39d-f91d-43c6-b7b3-48e1b2ec1ae2" providerId="AD" clId="Web-{2C372156-23BD-7FAF-A934-39AB013A5800}" dt="2023-07-31T14:28:16.901" v="693" actId="1076"/>
          <ac:spMkLst>
            <pc:docMk/>
            <pc:sldMk cId="2315291788" sldId="257"/>
            <ac:spMk id="325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1:52.108" v="728" actId="20577"/>
          <ac:spMkLst>
            <pc:docMk/>
            <pc:sldMk cId="2315291788" sldId="257"/>
            <ac:spMk id="326" creationId="{00000000-0000-0000-0000-000000000000}"/>
          </ac:spMkLst>
        </pc:spChg>
        <pc:grpChg chg="mod">
          <ac:chgData name="Mink, J.A.B. (Jaap-Willem)" userId="S::minkjab@vuw.leidenuniv.nl::a78bc39d-f91d-43c6-b7b3-48e1b2ec1ae2" providerId="AD" clId="Web-{2C372156-23BD-7FAF-A934-39AB013A5800}" dt="2023-07-31T14:31:54.936" v="729" actId="1076"/>
          <ac:grpSpMkLst>
            <pc:docMk/>
            <pc:sldMk cId="2315291788" sldId="257"/>
            <ac:grpSpMk id="328" creationId="{00000000-0000-0000-0000-000000000000}"/>
          </ac:grpSpMkLst>
        </pc:grpChg>
        <pc:picChg chg="mod">
          <ac:chgData name="Mink, J.A.B. (Jaap-Willem)" userId="S::minkjab@vuw.leidenuniv.nl::a78bc39d-f91d-43c6-b7b3-48e1b2ec1ae2" providerId="AD" clId="Web-{2C372156-23BD-7FAF-A934-39AB013A5800}" dt="2023-07-31T14:32:01.639" v="730" actId="1076"/>
          <ac:picMkLst>
            <pc:docMk/>
            <pc:sldMk cId="2315291788" sldId="257"/>
            <ac:picMk id="327" creationId="{00000000-0000-0000-0000-000000000000}"/>
          </ac:picMkLst>
        </pc:picChg>
      </pc:sldChg>
      <pc:sldChg chg="modSp">
        <pc:chgData name="Mink, J.A.B. (Jaap-Willem)" userId="S::minkjab@vuw.leidenuniv.nl::a78bc39d-f91d-43c6-b7b3-48e1b2ec1ae2" providerId="AD" clId="Web-{2C372156-23BD-7FAF-A934-39AB013A5800}" dt="2023-07-31T14:27:25.588" v="680" actId="20577"/>
        <pc:sldMkLst>
          <pc:docMk/>
          <pc:sldMk cId="1158452214" sldId="264"/>
        </pc:sldMkLst>
        <pc:spChg chg="mod">
          <ac:chgData name="Mink, J.A.B. (Jaap-Willem)" userId="S::minkjab@vuw.leidenuniv.nl::a78bc39d-f91d-43c6-b7b3-48e1b2ec1ae2" providerId="AD" clId="Web-{2C372156-23BD-7FAF-A934-39AB013A5800}" dt="2023-07-31T14:27:25.588" v="680" actId="20577"/>
          <ac:spMkLst>
            <pc:docMk/>
            <pc:sldMk cId="1158452214" sldId="264"/>
            <ac:spMk id="2" creationId="{5867FFA4-A9AA-CEA8-7CF5-2E1B27BABA70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38:23.286" v="760" actId="20577"/>
        <pc:sldMkLst>
          <pc:docMk/>
          <pc:sldMk cId="2623886356" sldId="265"/>
        </pc:sldMkLst>
        <pc:spChg chg="mod">
          <ac:chgData name="Mink, J.A.B. (Jaap-Willem)" userId="S::minkjab@vuw.leidenuniv.nl::a78bc39d-f91d-43c6-b7b3-48e1b2ec1ae2" providerId="AD" clId="Web-{2C372156-23BD-7FAF-A934-39AB013A5800}" dt="2023-07-31T14:38:23.286" v="760" actId="20577"/>
          <ac:spMkLst>
            <pc:docMk/>
            <pc:sldMk cId="2623886356" sldId="265"/>
            <ac:spMk id="4" creationId="{4CD667EA-92AE-556D-7C1F-1B6FC6FC239F}"/>
          </ac:spMkLst>
        </pc:spChg>
      </pc:sldChg>
      <pc:sldChg chg="modSp ord">
        <pc:chgData name="Mink, J.A.B. (Jaap-Willem)" userId="S::minkjab@vuw.leidenuniv.nl::a78bc39d-f91d-43c6-b7b3-48e1b2ec1ae2" providerId="AD" clId="Web-{2C372156-23BD-7FAF-A934-39AB013A5800}" dt="2023-07-31T14:31:29.186" v="724" actId="20577"/>
        <pc:sldMkLst>
          <pc:docMk/>
          <pc:sldMk cId="1761851911" sldId="266"/>
        </pc:sldMkLst>
        <pc:spChg chg="mod">
          <ac:chgData name="Mink, J.A.B. (Jaap-Willem)" userId="S::minkjab@vuw.leidenuniv.nl::a78bc39d-f91d-43c6-b7b3-48e1b2ec1ae2" providerId="AD" clId="Web-{2C372156-23BD-7FAF-A934-39AB013A5800}" dt="2023-07-31T14:31:29.186" v="724" actId="20577"/>
          <ac:spMkLst>
            <pc:docMk/>
            <pc:sldMk cId="1761851911" sldId="266"/>
            <ac:spMk id="4" creationId="{BA2A8A72-A736-2045-9945-5E380C4DA01D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31:38.998" v="726" actId="20577"/>
        <pc:sldMkLst>
          <pc:docMk/>
          <pc:sldMk cId="287853936" sldId="267"/>
        </pc:sldMkLst>
        <pc:spChg chg="mod">
          <ac:chgData name="Mink, J.A.B. (Jaap-Willem)" userId="S::minkjab@vuw.leidenuniv.nl::a78bc39d-f91d-43c6-b7b3-48e1b2ec1ae2" providerId="AD" clId="Web-{2C372156-23BD-7FAF-A934-39AB013A5800}" dt="2023-07-31T14:28:37.089" v="699" actId="20577"/>
          <ac:spMkLst>
            <pc:docMk/>
            <pc:sldMk cId="287853936" sldId="267"/>
            <ac:spMk id="2" creationId="{1610B954-3782-2A1E-FFC1-41D9F7AB8275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1:38.998" v="726" actId="20577"/>
          <ac:spMkLst>
            <pc:docMk/>
            <pc:sldMk cId="287853936" sldId="267"/>
            <ac:spMk id="5" creationId="{A0CAACEA-998B-E40B-5360-5CDDAF6EC676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26:11.774" v="670" actId="20577"/>
        <pc:sldMkLst>
          <pc:docMk/>
          <pc:sldMk cId="3056865438" sldId="268"/>
        </pc:sldMkLst>
        <pc:spChg chg="mod">
          <ac:chgData name="Mink, J.A.B. (Jaap-Willem)" userId="S::minkjab@vuw.leidenuniv.nl::a78bc39d-f91d-43c6-b7b3-48e1b2ec1ae2" providerId="AD" clId="Web-{2C372156-23BD-7FAF-A934-39AB013A5800}" dt="2023-07-31T14:26:11.774" v="670" actId="20577"/>
          <ac:spMkLst>
            <pc:docMk/>
            <pc:sldMk cId="3056865438" sldId="268"/>
            <ac:spMk id="5" creationId="{7E65EDB5-7D0A-1718-4307-E39F2EB700FD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31:13.873" v="719" actId="20577"/>
        <pc:sldMkLst>
          <pc:docMk/>
          <pc:sldMk cId="3382408380" sldId="269"/>
        </pc:sldMkLst>
        <pc:spChg chg="mod">
          <ac:chgData name="Mink, J.A.B. (Jaap-Willem)" userId="S::minkjab@vuw.leidenuniv.nl::a78bc39d-f91d-43c6-b7b3-48e1b2ec1ae2" providerId="AD" clId="Web-{2C372156-23BD-7FAF-A934-39AB013A5800}" dt="2023-07-31T14:20:47.426" v="583" actId="20577"/>
          <ac:spMkLst>
            <pc:docMk/>
            <pc:sldMk cId="3382408380" sldId="269"/>
            <ac:spMk id="2" creationId="{A5D6B52A-B8F7-EAC3-CBCE-7D727299A604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1:13.873" v="719" actId="20577"/>
          <ac:spMkLst>
            <pc:docMk/>
            <pc:sldMk cId="3382408380" sldId="269"/>
            <ac:spMk id="7" creationId="{3A4FC3E2-34CD-BEF1-49CB-F106BDF90D37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16:21.255" v="442" actId="20577"/>
          <ac:spMkLst>
            <pc:docMk/>
            <pc:sldMk cId="3382408380" sldId="269"/>
            <ac:spMk id="8" creationId="{5736AA5F-E497-F142-A36B-4F547486B334}"/>
          </ac:spMkLst>
        </pc:spChg>
      </pc:sldChg>
      <pc:sldChg chg="addSp delSp modSp ord">
        <pc:chgData name="Mink, J.A.B. (Jaap-Willem)" userId="S::minkjab@vuw.leidenuniv.nl::a78bc39d-f91d-43c6-b7b3-48e1b2ec1ae2" providerId="AD" clId="Web-{2C372156-23BD-7FAF-A934-39AB013A5800}" dt="2023-07-31T14:29:51.528" v="706" actId="20577"/>
        <pc:sldMkLst>
          <pc:docMk/>
          <pc:sldMk cId="1748315807" sldId="270"/>
        </pc:sldMkLst>
        <pc:spChg chg="mod">
          <ac:chgData name="Mink, J.A.B. (Jaap-Willem)" userId="S::minkjab@vuw.leidenuniv.nl::a78bc39d-f91d-43c6-b7b3-48e1b2ec1ae2" providerId="AD" clId="Web-{2C372156-23BD-7FAF-A934-39AB013A5800}" dt="2023-07-31T14:06:19.204" v="177" actId="20577"/>
          <ac:spMkLst>
            <pc:docMk/>
            <pc:sldMk cId="1748315807" sldId="270"/>
            <ac:spMk id="2" creationId="{5235D663-06D8-07AE-ED49-0BC8768F3B39}"/>
          </ac:spMkLst>
        </pc:spChg>
        <pc:spChg chg="del mod">
          <ac:chgData name="Mink, J.A.B. (Jaap-Willem)" userId="S::minkjab@vuw.leidenuniv.nl::a78bc39d-f91d-43c6-b7b3-48e1b2ec1ae2" providerId="AD" clId="Web-{2C372156-23BD-7FAF-A934-39AB013A5800}" dt="2023-07-31T14:05:58.984" v="173"/>
          <ac:spMkLst>
            <pc:docMk/>
            <pc:sldMk cId="1748315807" sldId="270"/>
            <ac:spMk id="3" creationId="{F018C363-4A9D-B9FA-675D-BC1412F4FDD4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08:23.927" v="251" actId="20577"/>
          <ac:spMkLst>
            <pc:docMk/>
            <pc:sldMk cId="1748315807" sldId="270"/>
            <ac:spMk id="4" creationId="{431C8CD0-19DC-4BC0-789B-A3B7CB66D9A4}"/>
          </ac:spMkLst>
        </pc:spChg>
        <pc:spChg chg="add mod">
          <ac:chgData name="Mink, J.A.B. (Jaap-Willem)" userId="S::minkjab@vuw.leidenuniv.nl::a78bc39d-f91d-43c6-b7b3-48e1b2ec1ae2" providerId="AD" clId="Web-{2C372156-23BD-7FAF-A934-39AB013A5800}" dt="2023-07-31T14:29:51.528" v="706" actId="20577"/>
          <ac:spMkLst>
            <pc:docMk/>
            <pc:sldMk cId="1748315807" sldId="270"/>
            <ac:spMk id="6" creationId="{F31275BE-BD36-80E8-D00D-5557E79AD21B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05:39.984" v="172" actId="20577"/>
        <pc:sldMkLst>
          <pc:docMk/>
          <pc:sldMk cId="4244983512" sldId="271"/>
        </pc:sldMkLst>
        <pc:spChg chg="mod">
          <ac:chgData name="Mink, J.A.B. (Jaap-Willem)" userId="S::minkjab@vuw.leidenuniv.nl::a78bc39d-f91d-43c6-b7b3-48e1b2ec1ae2" providerId="AD" clId="Web-{2C372156-23BD-7FAF-A934-39AB013A5800}" dt="2023-07-31T13:56:07.480" v="61" actId="20577"/>
          <ac:spMkLst>
            <pc:docMk/>
            <pc:sldMk cId="4244983512" sldId="271"/>
            <ac:spMk id="2" creationId="{BFE06B85-4EB4-B628-B9AD-0DB181388B7F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05:39.984" v="172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04:10.731" v="166" actId="20577"/>
        <pc:sldMkLst>
          <pc:docMk/>
          <pc:sldMk cId="3642708229" sldId="272"/>
        </pc:sldMkLst>
        <pc:spChg chg="mod">
          <ac:chgData name="Mink, J.A.B. (Jaap-Willem)" userId="S::minkjab@vuw.leidenuniv.nl::a78bc39d-f91d-43c6-b7b3-48e1b2ec1ae2" providerId="AD" clId="Web-{2C372156-23BD-7FAF-A934-39AB013A5800}" dt="2023-07-31T13:43:52.143" v="46" actId="20577"/>
          <ac:spMkLst>
            <pc:docMk/>
            <pc:sldMk cId="3642708229" sldId="272"/>
            <ac:spMk id="2" creationId="{4CF36C35-3AF7-BC20-DF47-8828C10C02EE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04:10.731" v="166" actId="20577"/>
          <ac:spMkLst>
            <pc:docMk/>
            <pc:sldMk cId="3642708229" sldId="272"/>
            <ac:spMk id="3" creationId="{3D39F013-693D-586B-DF06-FC4E5F1EEFC7}"/>
          </ac:spMkLst>
        </pc:spChg>
      </pc:sldChg>
      <pc:sldChg chg="modSp ord">
        <pc:chgData name="Mink, J.A.B. (Jaap-Willem)" userId="S::minkjab@vuw.leidenuniv.nl::a78bc39d-f91d-43c6-b7b3-48e1b2ec1ae2" providerId="AD" clId="Web-{2C372156-23BD-7FAF-A934-39AB013A5800}" dt="2023-07-31T13:43:43.174" v="44"/>
        <pc:sldMkLst>
          <pc:docMk/>
          <pc:sldMk cId="840323527" sldId="273"/>
        </pc:sldMkLst>
        <pc:spChg chg="mod">
          <ac:chgData name="Mink, J.A.B. (Jaap-Willem)" userId="S::minkjab@vuw.leidenuniv.nl::a78bc39d-f91d-43c6-b7b3-48e1b2ec1ae2" providerId="AD" clId="Web-{2C372156-23BD-7FAF-A934-39AB013A5800}" dt="2023-07-31T13:43:30.221" v="43" actId="20577"/>
          <ac:spMkLst>
            <pc:docMk/>
            <pc:sldMk cId="840323527" sldId="273"/>
            <ac:spMk id="2" creationId="{4CF36C35-3AF7-BC20-DF47-8828C10C02EE}"/>
          </ac:spMkLst>
        </pc:spChg>
      </pc:sldChg>
      <pc:sldChg chg="modSp">
        <pc:chgData name="Mink, J.A.B. (Jaap-Willem)" userId="S::minkjab@vuw.leidenuniv.nl::a78bc39d-f91d-43c6-b7b3-48e1b2ec1ae2" providerId="AD" clId="Web-{2C372156-23BD-7FAF-A934-39AB013A5800}" dt="2023-07-31T14:30:24.732" v="714" actId="20577"/>
        <pc:sldMkLst>
          <pc:docMk/>
          <pc:sldMk cId="3699417883" sldId="274"/>
        </pc:sldMkLst>
        <pc:spChg chg="mod">
          <ac:chgData name="Mink, J.A.B. (Jaap-Willem)" userId="S::minkjab@vuw.leidenuniv.nl::a78bc39d-f91d-43c6-b7b3-48e1b2ec1ae2" providerId="AD" clId="Web-{2C372156-23BD-7FAF-A934-39AB013A5800}" dt="2023-07-31T14:30:24.732" v="714" actId="20577"/>
          <ac:spMkLst>
            <pc:docMk/>
            <pc:sldMk cId="3699417883" sldId="274"/>
            <ac:spMk id="2" creationId="{7CCEFBC4-581A-F204-D321-36B2CF9B8F26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24:47.039" v="652" actId="20577"/>
          <ac:spMkLst>
            <pc:docMk/>
            <pc:sldMk cId="3699417883" sldId="274"/>
            <ac:spMk id="4" creationId="{70BFE6AD-7217-B4E9-3758-099208EBA79E}"/>
          </ac:spMkLst>
        </pc:spChg>
      </pc:sldChg>
      <pc:sldChg chg="modSp add ord replId">
        <pc:chgData name="Mink, J.A.B. (Jaap-Willem)" userId="S::minkjab@vuw.leidenuniv.nl::a78bc39d-f91d-43c6-b7b3-48e1b2ec1ae2" providerId="AD" clId="Web-{2C372156-23BD-7FAF-A934-39AB013A5800}" dt="2023-07-31T14:30:17.575" v="713" actId="20577"/>
        <pc:sldMkLst>
          <pc:docMk/>
          <pc:sldMk cId="2493701488" sldId="275"/>
        </pc:sldMkLst>
        <pc:spChg chg="mod">
          <ac:chgData name="Mink, J.A.B. (Jaap-Willem)" userId="S::minkjab@vuw.leidenuniv.nl::a78bc39d-f91d-43c6-b7b3-48e1b2ec1ae2" providerId="AD" clId="Web-{2C372156-23BD-7FAF-A934-39AB013A5800}" dt="2023-07-31T14:02:55.041" v="157" actId="1076"/>
          <ac:spMkLst>
            <pc:docMk/>
            <pc:sldMk cId="2493701488" sldId="275"/>
            <ac:spMk id="2" creationId="{7CCEFBC4-581A-F204-D321-36B2CF9B8F26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0:17.575" v="713" actId="20577"/>
          <ac:spMkLst>
            <pc:docMk/>
            <pc:sldMk cId="2493701488" sldId="275"/>
            <ac:spMk id="4" creationId="{70BFE6AD-7217-B4E9-3758-099208EBA79E}"/>
          </ac:spMkLst>
        </pc:spChg>
      </pc:sldChg>
      <pc:sldChg chg="addSp modSp add replId">
        <pc:chgData name="Mink, J.A.B. (Jaap-Willem)" userId="S::minkjab@vuw.leidenuniv.nl::a78bc39d-f91d-43c6-b7b3-48e1b2ec1ae2" providerId="AD" clId="Web-{2C372156-23BD-7FAF-A934-39AB013A5800}" dt="2023-07-31T14:30:45.701" v="715" actId="20577"/>
        <pc:sldMkLst>
          <pc:docMk/>
          <pc:sldMk cId="3438711855" sldId="276"/>
        </pc:sldMkLst>
        <pc:spChg chg="mod">
          <ac:chgData name="Mink, J.A.B. (Jaap-Willem)" userId="S::minkjab@vuw.leidenuniv.nl::a78bc39d-f91d-43c6-b7b3-48e1b2ec1ae2" providerId="AD" clId="Web-{2C372156-23BD-7FAF-A934-39AB013A5800}" dt="2023-07-31T14:30:45.701" v="715" actId="20577"/>
          <ac:spMkLst>
            <pc:docMk/>
            <pc:sldMk cId="3438711855" sldId="276"/>
            <ac:spMk id="2" creationId="{5235D663-06D8-07AE-ED49-0BC8768F3B39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12:30.232" v="359" actId="20577"/>
          <ac:spMkLst>
            <pc:docMk/>
            <pc:sldMk cId="3438711855" sldId="276"/>
            <ac:spMk id="3" creationId="{F018C363-4A9D-B9FA-675D-BC1412F4FDD4}"/>
          </ac:spMkLst>
        </pc:spChg>
        <pc:picChg chg="add mod">
          <ac:chgData name="Mink, J.A.B. (Jaap-Willem)" userId="S::minkjab@vuw.leidenuniv.nl::a78bc39d-f91d-43c6-b7b3-48e1b2ec1ae2" providerId="AD" clId="Web-{2C372156-23BD-7FAF-A934-39AB013A5800}" dt="2023-07-31T14:12:36.107" v="362" actId="1076"/>
          <ac:picMkLst>
            <pc:docMk/>
            <pc:sldMk cId="3438711855" sldId="276"/>
            <ac:picMk id="5" creationId="{A7DAC731-C258-F210-B52E-7A54946639AA}"/>
          </ac:picMkLst>
        </pc:picChg>
      </pc:sldChg>
      <pc:sldChg chg="modSp add replId">
        <pc:chgData name="Mink, J.A.B. (Jaap-Willem)" userId="S::minkjab@vuw.leidenuniv.nl::a78bc39d-f91d-43c6-b7b3-48e1b2ec1ae2" providerId="AD" clId="Web-{2C372156-23BD-7FAF-A934-39AB013A5800}" dt="2023-07-31T14:30:05.325" v="711" actId="20577"/>
        <pc:sldMkLst>
          <pc:docMk/>
          <pc:sldMk cId="1489849545" sldId="277"/>
        </pc:sldMkLst>
        <pc:spChg chg="mod">
          <ac:chgData name="Mink, J.A.B. (Jaap-Willem)" userId="S::minkjab@vuw.leidenuniv.nl::a78bc39d-f91d-43c6-b7b3-48e1b2ec1ae2" providerId="AD" clId="Web-{2C372156-23BD-7FAF-A934-39AB013A5800}" dt="2023-07-31T14:30:05.325" v="711" actId="20577"/>
          <ac:spMkLst>
            <pc:docMk/>
            <pc:sldMk cId="1489849545" sldId="277"/>
            <ac:spMk id="3" creationId="{3D39F013-693D-586B-DF06-FC4E5F1EEFC7}"/>
          </ac:spMkLst>
        </pc:spChg>
      </pc:sldChg>
      <pc:sldChg chg="addSp delSp modSp add replId">
        <pc:chgData name="Mink, J.A.B. (Jaap-Willem)" userId="S::minkjab@vuw.leidenuniv.nl::a78bc39d-f91d-43c6-b7b3-48e1b2ec1ae2" providerId="AD" clId="Web-{2C372156-23BD-7FAF-A934-39AB013A5800}" dt="2023-07-31T14:31:05.326" v="718" actId="20577"/>
        <pc:sldMkLst>
          <pc:docMk/>
          <pc:sldMk cId="792918555" sldId="278"/>
        </pc:sldMkLst>
        <pc:spChg chg="mod">
          <ac:chgData name="Mink, J.A.B. (Jaap-Willem)" userId="S::minkjab@vuw.leidenuniv.nl::a78bc39d-f91d-43c6-b7b3-48e1b2ec1ae2" providerId="AD" clId="Web-{2C372156-23BD-7FAF-A934-39AB013A5800}" dt="2023-07-31T14:20:51.910" v="585" actId="20577"/>
          <ac:spMkLst>
            <pc:docMk/>
            <pc:sldMk cId="792918555" sldId="278"/>
            <ac:spMk id="2" creationId="{5235D663-06D8-07AE-ED49-0BC8768F3B39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1:05.326" v="718" actId="20577"/>
          <ac:spMkLst>
            <pc:docMk/>
            <pc:sldMk cId="792918555" sldId="278"/>
            <ac:spMk id="3" creationId="{F018C363-4A9D-B9FA-675D-BC1412F4FDD4}"/>
          </ac:spMkLst>
        </pc:spChg>
        <pc:spChg chg="del">
          <ac:chgData name="Mink, J.A.B. (Jaap-Willem)" userId="S::minkjab@vuw.leidenuniv.nl::a78bc39d-f91d-43c6-b7b3-48e1b2ec1ae2" providerId="AD" clId="Web-{2C372156-23BD-7FAF-A934-39AB013A5800}" dt="2023-07-31T14:11:54.621" v="341"/>
          <ac:spMkLst>
            <pc:docMk/>
            <pc:sldMk cId="792918555" sldId="278"/>
            <ac:spMk id="4" creationId="{431C8CD0-19DC-4BC0-789B-A3B7CB66D9A4}"/>
          </ac:spMkLst>
        </pc:spChg>
        <pc:spChg chg="add del mod">
          <ac:chgData name="Mink, J.A.B. (Jaap-Willem)" userId="S::minkjab@vuw.leidenuniv.nl::a78bc39d-f91d-43c6-b7b3-48e1b2ec1ae2" providerId="AD" clId="Web-{2C372156-23BD-7FAF-A934-39AB013A5800}" dt="2023-07-31T14:12:25.060" v="355"/>
          <ac:spMkLst>
            <pc:docMk/>
            <pc:sldMk cId="792918555" sldId="278"/>
            <ac:spMk id="6" creationId="{A28AED47-747B-016B-C472-DF217FF4EAFE}"/>
          </ac:spMkLst>
        </pc:spChg>
      </pc:sldChg>
      <pc:sldChg chg="modSp add replId">
        <pc:chgData name="Mink, J.A.B. (Jaap-Willem)" userId="S::minkjab@vuw.leidenuniv.nl::a78bc39d-f91d-43c6-b7b3-48e1b2ec1ae2" providerId="AD" clId="Web-{2C372156-23BD-7FAF-A934-39AB013A5800}" dt="2023-07-31T14:25:57.352" v="669" actId="20577"/>
        <pc:sldMkLst>
          <pc:docMk/>
          <pc:sldMk cId="3209699799" sldId="279"/>
        </pc:sldMkLst>
        <pc:spChg chg="mod">
          <ac:chgData name="Mink, J.A.B. (Jaap-Willem)" userId="S::minkjab@vuw.leidenuniv.nl::a78bc39d-f91d-43c6-b7b3-48e1b2ec1ae2" providerId="AD" clId="Web-{2C372156-23BD-7FAF-A934-39AB013A5800}" dt="2023-07-31T14:25:57.352" v="669" actId="20577"/>
          <ac:spMkLst>
            <pc:docMk/>
            <pc:sldMk cId="3209699799" sldId="279"/>
            <ac:spMk id="2" creationId="{A5D6B52A-B8F7-EAC3-CBCE-7D727299A604}"/>
          </ac:spMkLst>
        </pc:spChg>
      </pc:sldChg>
      <pc:sldChg chg="modSp add replId">
        <pc:chgData name="Mink, J.A.B. (Jaap-Willem)" userId="S::minkjab@vuw.leidenuniv.nl::a78bc39d-f91d-43c6-b7b3-48e1b2ec1ae2" providerId="AD" clId="Web-{2C372156-23BD-7FAF-A934-39AB013A5800}" dt="2023-07-31T14:40:53.445" v="811" actId="20577"/>
        <pc:sldMkLst>
          <pc:docMk/>
          <pc:sldMk cId="961381227" sldId="280"/>
        </pc:sldMkLst>
        <pc:spChg chg="mod">
          <ac:chgData name="Mink, J.A.B. (Jaap-Willem)" userId="S::minkjab@vuw.leidenuniv.nl::a78bc39d-f91d-43c6-b7b3-48e1b2ec1ae2" providerId="AD" clId="Web-{2C372156-23BD-7FAF-A934-39AB013A5800}" dt="2023-07-31T14:21:14.192" v="587" actId="20577"/>
          <ac:spMkLst>
            <pc:docMk/>
            <pc:sldMk cId="961381227" sldId="280"/>
            <ac:spMk id="2" creationId="{A5D6B52A-B8F7-EAC3-CBCE-7D727299A604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40:53.445" v="811" actId="20577"/>
          <ac:spMkLst>
            <pc:docMk/>
            <pc:sldMk cId="961381227" sldId="280"/>
            <ac:spMk id="7" creationId="{3A4FC3E2-34CD-BEF1-49CB-F106BDF90D37}"/>
          </ac:spMkLst>
        </pc:spChg>
      </pc:sldChg>
      <pc:sldChg chg="addSp delSp modSp add replId addCm">
        <pc:chgData name="Mink, J.A.B. (Jaap-Willem)" userId="S::minkjab@vuw.leidenuniv.nl::a78bc39d-f91d-43c6-b7b3-48e1b2ec1ae2" providerId="AD" clId="Web-{2C372156-23BD-7FAF-A934-39AB013A5800}" dt="2023-07-31T14:35:42.705" v="759"/>
        <pc:sldMkLst>
          <pc:docMk/>
          <pc:sldMk cId="3824249004" sldId="281"/>
        </pc:sldMkLst>
        <pc:spChg chg="mod">
          <ac:chgData name="Mink, J.A.B. (Jaap-Willem)" userId="S::minkjab@vuw.leidenuniv.nl::a78bc39d-f91d-43c6-b7b3-48e1b2ec1ae2" providerId="AD" clId="Web-{2C372156-23BD-7FAF-A934-39AB013A5800}" dt="2023-07-31T14:34:16.032" v="741" actId="20577"/>
          <ac:spMkLst>
            <pc:docMk/>
            <pc:sldMk cId="3824249004" sldId="281"/>
            <ac:spMk id="2" creationId="{1610B954-3782-2A1E-FFC1-41D9F7AB8275}"/>
          </ac:spMkLst>
        </pc:spChg>
        <pc:spChg chg="add mod">
          <ac:chgData name="Mink, J.A.B. (Jaap-Willem)" userId="S::minkjab@vuw.leidenuniv.nl::a78bc39d-f91d-43c6-b7b3-48e1b2ec1ae2" providerId="AD" clId="Web-{2C372156-23BD-7FAF-A934-39AB013A5800}" dt="2023-07-31T14:35:20.658" v="757" actId="20577"/>
          <ac:spMkLst>
            <pc:docMk/>
            <pc:sldMk cId="3824249004" sldId="281"/>
            <ac:spMk id="4" creationId="{EC8BA430-6BE8-D5F6-5B1B-461AEE1002D4}"/>
          </ac:spMkLst>
        </pc:spChg>
        <pc:spChg chg="mod">
          <ac:chgData name="Mink, J.A.B. (Jaap-Willem)" userId="S::minkjab@vuw.leidenuniv.nl::a78bc39d-f91d-43c6-b7b3-48e1b2ec1ae2" providerId="AD" clId="Web-{2C372156-23BD-7FAF-A934-39AB013A5800}" dt="2023-07-31T14:34:04.563" v="733" actId="20577"/>
          <ac:spMkLst>
            <pc:docMk/>
            <pc:sldMk cId="3824249004" sldId="281"/>
            <ac:spMk id="5" creationId="{A0CAACEA-998B-E40B-5360-5CDDAF6EC676}"/>
          </ac:spMkLst>
        </pc:spChg>
        <pc:picChg chg="del">
          <ac:chgData name="Mink, J.A.B. (Jaap-Willem)" userId="S::minkjab@vuw.leidenuniv.nl::a78bc39d-f91d-43c6-b7b3-48e1b2ec1ae2" providerId="AD" clId="Web-{2C372156-23BD-7FAF-A934-39AB013A5800}" dt="2023-07-31T14:34:06.016" v="734"/>
          <ac:picMkLst>
            <pc:docMk/>
            <pc:sldMk cId="3824249004" sldId="281"/>
            <ac:picMk id="6" creationId="{8C9679B3-855D-4EA5-0F5B-063BC2D96EC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ink, J.A.B. (Jaap-Willem)" userId="S::minkjab@vuw.leidenuniv.nl::a78bc39d-f91d-43c6-b7b3-48e1b2ec1ae2" providerId="AD" clId="Web-{2C372156-23BD-7FAF-A934-39AB013A5800}" dt="2023-07-31T14:35:42.705" v="759"/>
              <pc2:cmMkLst xmlns:pc2="http://schemas.microsoft.com/office/powerpoint/2019/9/main/command">
                <pc:docMk/>
                <pc:sldMk cId="3824249004" sldId="281"/>
                <pc2:cmMk id="{DF792F29-F993-4529-A150-D393371E9B3E}"/>
              </pc2:cmMkLst>
            </pc226:cmChg>
          </p:ext>
        </pc:extLst>
      </pc:sldChg>
    </pc:docChg>
  </pc:docChgLst>
  <pc:docChgLst>
    <pc:chgData name="Mink, J.A.B. (Jaap-Willem)" userId="S::minkjab@vuw.leidenuniv.nl::a78bc39d-f91d-43c6-b7b3-48e1b2ec1ae2" providerId="AD" clId="Web-{A3F51A50-CD56-AFD0-4613-C4C375EE4404}"/>
    <pc:docChg chg="sldOrd">
      <pc:chgData name="Mink, J.A.B. (Jaap-Willem)" userId="S::minkjab@vuw.leidenuniv.nl::a78bc39d-f91d-43c6-b7b3-48e1b2ec1ae2" providerId="AD" clId="Web-{A3F51A50-CD56-AFD0-4613-C4C375EE4404}" dt="2023-11-08T13:25:28.095" v="0"/>
      <pc:docMkLst>
        <pc:docMk/>
      </pc:docMkLst>
      <pc:sldChg chg="ord">
        <pc:chgData name="Mink, J.A.B. (Jaap-Willem)" userId="S::minkjab@vuw.leidenuniv.nl::a78bc39d-f91d-43c6-b7b3-48e1b2ec1ae2" providerId="AD" clId="Web-{A3F51A50-CD56-AFD0-4613-C4C375EE4404}" dt="2023-11-08T13:25:28.095" v="0"/>
        <pc:sldMkLst>
          <pc:docMk/>
          <pc:sldMk cId="1889887524" sldId="284"/>
        </pc:sldMkLst>
      </pc:sldChg>
    </pc:docChg>
  </pc:docChgLst>
  <pc:docChgLst>
    <pc:chgData name="Plomp, W.P. (Willemijn)" userId="S::plompwp@vuw.leidenuniv.nl::1de9b2c1-e692-4301-a81e-37de22dad2f7" providerId="AD" clId="Web-{F653067A-F65A-FCF2-3157-A9A028398BEF}"/>
    <pc:docChg chg="modSld sldOrd">
      <pc:chgData name="Plomp, W.P. (Willemijn)" userId="S::plompwp@vuw.leidenuniv.nl::1de9b2c1-e692-4301-a81e-37de22dad2f7" providerId="AD" clId="Web-{F653067A-F65A-FCF2-3157-A9A028398BEF}" dt="2023-08-29T12:26:23.848" v="269" actId="20577"/>
      <pc:docMkLst>
        <pc:docMk/>
      </pc:docMkLst>
      <pc:sldChg chg="modCm">
        <pc:chgData name="Plomp, W.P. (Willemijn)" userId="S::plompwp@vuw.leidenuniv.nl::1de9b2c1-e692-4301-a81e-37de22dad2f7" providerId="AD" clId="Web-{F653067A-F65A-FCF2-3157-A9A028398BEF}" dt="2023-08-29T12:17:25.139" v="190"/>
        <pc:sldMkLst>
          <pc:docMk/>
          <pc:sldMk cId="3382408380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7:25.139" v="190"/>
              <pc2:cmMkLst xmlns:pc2="http://schemas.microsoft.com/office/powerpoint/2019/9/main/command">
                <pc:docMk/>
                <pc:sldMk cId="3382408380" sldId="269"/>
                <pc2:cmMk id="{1A873829-D534-40BA-AA4E-F8CC5C1EEBA7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2:14:00.131" v="115" actId="20577"/>
        <pc:sldMkLst>
          <pc:docMk/>
          <pc:sldMk cId="1748315807" sldId="270"/>
        </pc:sldMkLst>
        <pc:spChg chg="mod">
          <ac:chgData name="Plomp, W.P. (Willemijn)" userId="S::plompwp@vuw.leidenuniv.nl::1de9b2c1-e692-4301-a81e-37de22dad2f7" providerId="AD" clId="Web-{F653067A-F65A-FCF2-3157-A9A028398BEF}" dt="2023-08-29T12:14:00.131" v="115" actId="20577"/>
          <ac:spMkLst>
            <pc:docMk/>
            <pc:sldMk cId="1748315807" sldId="270"/>
            <ac:spMk id="2" creationId="{5235D663-06D8-07AE-ED49-0BC8768F3B3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3:37.083" v="110"/>
              <pc2:cmMkLst xmlns:pc2="http://schemas.microsoft.com/office/powerpoint/2019/9/main/command">
                <pc:docMk/>
                <pc:sldMk cId="1748315807" sldId="270"/>
                <pc2:cmMk id="{226E5E1E-BA98-4CBE-9F34-3577F0673BD2}"/>
              </pc2:cmMkLst>
            </pc226:cmChg>
          </p:ext>
        </pc:extLst>
      </pc:sldChg>
      <pc:sldChg chg="delSp modSp modCm">
        <pc:chgData name="Plomp, W.P. (Willemijn)" userId="S::plompwp@vuw.leidenuniv.nl::1de9b2c1-e692-4301-a81e-37de22dad2f7" providerId="AD" clId="Web-{F653067A-F65A-FCF2-3157-A9A028398BEF}" dt="2023-08-29T12:16:10.698" v="156" actId="20577"/>
        <pc:sldMkLst>
          <pc:docMk/>
          <pc:sldMk cId="4244983512" sldId="271"/>
        </pc:sldMkLst>
        <pc:spChg chg="mod">
          <ac:chgData name="Plomp, W.P. (Willemijn)" userId="S::plompwp@vuw.leidenuniv.nl::1de9b2c1-e692-4301-a81e-37de22dad2f7" providerId="AD" clId="Web-{F653067A-F65A-FCF2-3157-A9A028398BEF}" dt="2023-08-29T12:14:19.038" v="120" actId="20577"/>
          <ac:spMkLst>
            <pc:docMk/>
            <pc:sldMk cId="4244983512" sldId="271"/>
            <ac:spMk id="2" creationId="{BFE06B85-4EB4-B628-B9AD-0DB181388B7F}"/>
          </ac:spMkLst>
        </pc:spChg>
        <pc:spChg chg="mod">
          <ac:chgData name="Plomp, W.P. (Willemijn)" userId="S::plompwp@vuw.leidenuniv.nl::1de9b2c1-e692-4301-a81e-37de22dad2f7" providerId="AD" clId="Web-{F653067A-F65A-FCF2-3157-A9A028398BEF}" dt="2023-08-29T12:16:10.698" v="156" actId="20577"/>
          <ac:spMkLst>
            <pc:docMk/>
            <pc:sldMk cId="4244983512" sldId="271"/>
            <ac:spMk id="3" creationId="{79295CF1-65BF-E7C6-54DD-863CD3849426}"/>
          </ac:spMkLst>
        </pc:spChg>
        <pc:spChg chg="del">
          <ac:chgData name="Plomp, W.P. (Willemijn)" userId="S::plompwp@vuw.leidenuniv.nl::1de9b2c1-e692-4301-a81e-37de22dad2f7" providerId="AD" clId="Web-{F653067A-F65A-FCF2-3157-A9A028398BEF}" dt="2023-08-29T12:15:57.245" v="150"/>
          <ac:spMkLst>
            <pc:docMk/>
            <pc:sldMk cId="4244983512" sldId="271"/>
            <ac:spMk id="4" creationId="{22BBB4EB-192C-69F1-FF5F-884762A40C3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10.698" v="156" actId="20577"/>
              <pc2:cmMkLst xmlns:pc2="http://schemas.microsoft.com/office/powerpoint/2019/9/main/command">
                <pc:docMk/>
                <pc:sldMk cId="4244983512" sldId="271"/>
                <pc2:cmMk id="{9C075021-05E3-4F0A-B944-C476B54F30E6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5:23.228" v="135"/>
              <pc2:cmMkLst xmlns:pc2="http://schemas.microsoft.com/office/powerpoint/2019/9/main/command">
                <pc:docMk/>
                <pc:sldMk cId="4244983512" sldId="271"/>
                <pc2:cmMk id="{EE57913D-CF0A-43F9-9BC1-FAE51CE1AA03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10.698" v="156" actId="20577"/>
              <pc2:cmMkLst xmlns:pc2="http://schemas.microsoft.com/office/powerpoint/2019/9/main/command">
                <pc:docMk/>
                <pc:sldMk cId="4244983512" sldId="271"/>
                <pc2:cmMk id="{80A1F998-41D2-4957-9212-6263A8A627C3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10.698" v="156" actId="20577"/>
              <pc2:cmMkLst xmlns:pc2="http://schemas.microsoft.com/office/powerpoint/2019/9/main/command">
                <pc:docMk/>
                <pc:sldMk cId="4244983512" sldId="271"/>
                <pc2:cmMk id="{EFF194CA-B115-4499-92D6-41B0B1E5BE6C}"/>
              </pc2:cmMkLst>
            </pc226:cmChg>
          </p:ext>
        </pc:extLst>
      </pc:sldChg>
      <pc:sldChg chg="modSp ord modCm">
        <pc:chgData name="Plomp, W.P. (Willemijn)" userId="S::plompwp@vuw.leidenuniv.nl::1de9b2c1-e692-4301-a81e-37de22dad2f7" providerId="AD" clId="Web-{F653067A-F65A-FCF2-3157-A9A028398BEF}" dt="2023-08-29T12:15:12.368" v="134"/>
        <pc:sldMkLst>
          <pc:docMk/>
          <pc:sldMk cId="3642708229" sldId="272"/>
        </pc:sldMkLst>
        <pc:spChg chg="mod">
          <ac:chgData name="Plomp, W.P. (Willemijn)" userId="S::plompwp@vuw.leidenuniv.nl::1de9b2c1-e692-4301-a81e-37de22dad2f7" providerId="AD" clId="Web-{F653067A-F65A-FCF2-3157-A9A028398BEF}" dt="2023-08-29T12:12:49.206" v="92" actId="14100"/>
          <ac:spMkLst>
            <pc:docMk/>
            <pc:sldMk cId="3642708229" sldId="272"/>
            <ac:spMk id="2" creationId="{4CF36C35-3AF7-BC20-DF47-8828C10C02EE}"/>
          </ac:spMkLst>
        </pc:spChg>
        <pc:spChg chg="mod">
          <ac:chgData name="Plomp, W.P. (Willemijn)" userId="S::plompwp@vuw.leidenuniv.nl::1de9b2c1-e692-4301-a81e-37de22dad2f7" providerId="AD" clId="Web-{F653067A-F65A-FCF2-3157-A9A028398BEF}" dt="2023-08-29T12:15:04.602" v="131" actId="20577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5:06.883" v="132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5:10.227" v="133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5:12.368" v="134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</pc226:cmChg>
          </p:ext>
        </pc:extLst>
      </pc:sldChg>
      <pc:sldChg chg="modCm">
        <pc:chgData name="Plomp, W.P. (Willemijn)" userId="S::plompwp@vuw.leidenuniv.nl::1de9b2c1-e692-4301-a81e-37de22dad2f7" providerId="AD" clId="Web-{F653067A-F65A-FCF2-3157-A9A028398BEF}" dt="2023-08-29T12:09:32.729" v="16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09:32.729" v="16"/>
              <pc2:cmMkLst xmlns:pc2="http://schemas.microsoft.com/office/powerpoint/2019/9/main/command">
                <pc:docMk/>
                <pc:sldMk cId="3699417883" sldId="274"/>
                <pc2:cmMk id="{8AB02F81-7650-4522-9AD5-40F2D2D06543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2:11:28.140" v="72" actId="20577"/>
        <pc:sldMkLst>
          <pc:docMk/>
          <pc:sldMk cId="2493701488" sldId="275"/>
        </pc:sldMkLst>
        <pc:spChg chg="mod">
          <ac:chgData name="Plomp, W.P. (Willemijn)" userId="S::plompwp@vuw.leidenuniv.nl::1de9b2c1-e692-4301-a81e-37de22dad2f7" providerId="AD" clId="Web-{F653067A-F65A-FCF2-3157-A9A028398BEF}" dt="2023-08-29T12:11:28.140" v="72" actId="20577"/>
          <ac:spMkLst>
            <pc:docMk/>
            <pc:sldMk cId="2493701488" sldId="275"/>
            <ac:spMk id="4" creationId="{70BFE6AD-7217-B4E9-3758-099208EBA79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1:26.984" v="71" actId="20577"/>
              <pc2:cmMkLst xmlns:pc2="http://schemas.microsoft.com/office/powerpoint/2019/9/main/command">
                <pc:docMk/>
                <pc:sldMk cId="2493701488" sldId="275"/>
                <pc2:cmMk id="{62DB7975-17A5-40BE-AACB-8571EA69E3B6}"/>
              </pc2:cmMkLst>
            </pc226:cmChg>
          </p:ext>
        </pc:extLst>
      </pc:sldChg>
      <pc:sldChg chg="modSp ord addCm">
        <pc:chgData name="Plomp, W.P. (Willemijn)" userId="S::plompwp@vuw.leidenuniv.nl::1de9b2c1-e692-4301-a81e-37de22dad2f7" providerId="AD" clId="Web-{F653067A-F65A-FCF2-3157-A9A028398BEF}" dt="2023-08-29T12:11:53.969" v="81" actId="20577"/>
        <pc:sldMkLst>
          <pc:docMk/>
          <pc:sldMk cId="1489849545" sldId="277"/>
        </pc:sldMkLst>
        <pc:spChg chg="mod">
          <ac:chgData name="Plomp, W.P. (Willemijn)" userId="S::plompwp@vuw.leidenuniv.nl::1de9b2c1-e692-4301-a81e-37de22dad2f7" providerId="AD" clId="Web-{F653067A-F65A-FCF2-3157-A9A028398BEF}" dt="2023-08-29T12:11:53.969" v="81" actId="20577"/>
          <ac:spMkLst>
            <pc:docMk/>
            <pc:sldMk cId="1489849545" sldId="277"/>
            <ac:spMk id="2" creationId="{4CF36C35-3AF7-BC20-DF47-8828C10C02E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F653067A-F65A-FCF2-3157-A9A028398BEF}" dt="2023-08-29T11:28:49.008" v="1"/>
              <pc2:cmMkLst xmlns:pc2="http://schemas.microsoft.com/office/powerpoint/2019/9/main/command">
                <pc:docMk/>
                <pc:sldMk cId="1489849545" sldId="277"/>
                <pc2:cmMk id="{E5AF9EA9-49FA-4E4F-8F64-AB1D54945211}"/>
              </pc2:cmMkLst>
            </pc226:cmChg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F653067A-F65A-FCF2-3157-A9A028398BEF}" dt="2023-08-29T11:36:39.729" v="3"/>
              <pc2:cmMkLst xmlns:pc2="http://schemas.microsoft.com/office/powerpoint/2019/9/main/command">
                <pc:docMk/>
                <pc:sldMk cId="1489849545" sldId="277"/>
                <pc2:cmMk id="{7DE410B5-1D49-4FE3-B171-97F361F0840A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2:16:47.497" v="177"/>
        <pc:sldMkLst>
          <pc:docMk/>
          <pc:sldMk cId="792918555" sldId="278"/>
        </pc:sldMkLst>
        <pc:spChg chg="mod">
          <ac:chgData name="Plomp, W.P. (Willemijn)" userId="S::plompwp@vuw.leidenuniv.nl::1de9b2c1-e692-4301-a81e-37de22dad2f7" providerId="AD" clId="Web-{F653067A-F65A-FCF2-3157-A9A028398BEF}" dt="2023-08-29T12:16:41.699" v="175" actId="20577"/>
          <ac:spMkLst>
            <pc:docMk/>
            <pc:sldMk cId="792918555" sldId="278"/>
            <ac:spMk id="3" creationId="{F018C363-4A9D-B9FA-675D-BC1412F4FD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45.356" v="176"/>
              <pc2:cmMkLst xmlns:pc2="http://schemas.microsoft.com/office/powerpoint/2019/9/main/command">
                <pc:docMk/>
                <pc:sldMk cId="792918555" sldId="278"/>
                <pc2:cmMk id="{8617664A-128E-4002-B00C-911A3D7C59F2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47.497" v="177"/>
              <pc2:cmMkLst xmlns:pc2="http://schemas.microsoft.com/office/powerpoint/2019/9/main/command">
                <pc:docMk/>
                <pc:sldMk cId="792918555" sldId="278"/>
                <pc2:cmMk id="{BC91CF84-355E-4F90-829A-FE948E71A36F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2:18:37.782" v="214" actId="20577"/>
        <pc:sldMkLst>
          <pc:docMk/>
          <pc:sldMk cId="961381227" sldId="280"/>
        </pc:sldMkLst>
        <pc:spChg chg="mod">
          <ac:chgData name="Plomp, W.P. (Willemijn)" userId="S::plompwp@vuw.leidenuniv.nl::1de9b2c1-e692-4301-a81e-37de22dad2f7" providerId="AD" clId="Web-{F653067A-F65A-FCF2-3157-A9A028398BEF}" dt="2023-08-29T12:18:37.782" v="214" actId="20577"/>
          <ac:spMkLst>
            <pc:docMk/>
            <pc:sldMk cId="961381227" sldId="280"/>
            <ac:spMk id="7" creationId="{3A4FC3E2-34CD-BEF1-49CB-F106BDF90D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8:14.469" v="212"/>
              <pc2:cmMkLst xmlns:pc2="http://schemas.microsoft.com/office/powerpoint/2019/9/main/command">
                <pc:docMk/>
                <pc:sldMk cId="961381227" sldId="280"/>
                <pc2:cmMk id="{9A98D786-BE22-4830-BDAC-C0FA2B2016D4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8:09.875" v="210"/>
              <pc2:cmMkLst xmlns:pc2="http://schemas.microsoft.com/office/powerpoint/2019/9/main/command">
                <pc:docMk/>
                <pc:sldMk cId="961381227" sldId="280"/>
                <pc2:cmMk id="{B61B13A1-1979-4540-BBA9-4B5900171BA1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8:12.047" v="211"/>
              <pc2:cmMkLst xmlns:pc2="http://schemas.microsoft.com/office/powerpoint/2019/9/main/command">
                <pc:docMk/>
                <pc:sldMk cId="961381227" sldId="280"/>
                <pc2:cmMk id="{29C6B9CF-0764-44E9-B6F3-408F9A9A7987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7:55.437" v="200"/>
              <pc2:cmMkLst xmlns:pc2="http://schemas.microsoft.com/office/powerpoint/2019/9/main/command">
                <pc:docMk/>
                <pc:sldMk cId="961381227" sldId="280"/>
                <pc2:cmMk id="{75849CE0-921E-46F3-8449-A336D9BD0417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1:59:29.768" v="11" actId="20577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F653067A-F65A-FCF2-3157-A9A028398BEF}" dt="2023-08-29T11:59:29.768" v="11" actId="20577"/>
          <ac:spMkLst>
            <pc:docMk/>
            <pc:sldMk cId="3867410388" sldId="282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1:59:25.096" v="9" actId="20577"/>
              <pc2:cmMkLst xmlns:pc2="http://schemas.microsoft.com/office/powerpoint/2019/9/main/command">
                <pc:docMk/>
                <pc:sldMk cId="3867410388" sldId="282"/>
                <pc2:cmMk id="{0B26050B-45EA-4BC4-95C5-66F52EFE3FAA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1:59:28.409" v="10"/>
              <pc2:cmMkLst xmlns:pc2="http://schemas.microsoft.com/office/powerpoint/2019/9/main/command">
                <pc:docMk/>
                <pc:sldMk cId="3867410388" sldId="282"/>
                <pc2:cmMk id="{563F813B-5791-4FFB-86A2-58D3768C502B}"/>
              </pc2:cmMkLst>
            </pc226:cmChg>
          </p:ext>
        </pc:extLst>
      </pc:sldChg>
      <pc:sldChg chg="modSp modCm">
        <pc:chgData name="Plomp, W.P. (Willemijn)" userId="S::plompwp@vuw.leidenuniv.nl::1de9b2c1-e692-4301-a81e-37de22dad2f7" providerId="AD" clId="Web-{F653067A-F65A-FCF2-3157-A9A028398BEF}" dt="2023-08-29T12:17:18.154" v="189" actId="20577"/>
        <pc:sldMkLst>
          <pc:docMk/>
          <pc:sldMk cId="1889887524" sldId="284"/>
        </pc:sldMkLst>
        <pc:spChg chg="mod">
          <ac:chgData name="Plomp, W.P. (Willemijn)" userId="S::plompwp@vuw.leidenuniv.nl::1de9b2c1-e692-4301-a81e-37de22dad2f7" providerId="AD" clId="Web-{F653067A-F65A-FCF2-3157-A9A028398BEF}" dt="2023-08-29T12:17:18.154" v="189" actId="20577"/>
          <ac:spMkLst>
            <pc:docMk/>
            <pc:sldMk cId="1889887524" sldId="284"/>
            <ac:spMk id="3" creationId="{F018C363-4A9D-B9FA-675D-BC1412F4FD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7:16.076" v="187" actId="20577"/>
              <pc2:cmMkLst xmlns:pc2="http://schemas.microsoft.com/office/powerpoint/2019/9/main/command">
                <pc:docMk/>
                <pc:sldMk cId="1889887524" sldId="284"/>
                <pc2:cmMk id="{8F8F3F2A-9F43-4C95-81FC-145A68572BC3}"/>
              </pc2:cmMkLst>
            </pc226:cmChg>
          </p:ext>
        </pc:extLst>
      </pc:sldChg>
      <pc:sldChg chg="modCm">
        <pc:chgData name="Plomp, W.P. (Willemijn)" userId="S::plompwp@vuw.leidenuniv.nl::1de9b2c1-e692-4301-a81e-37de22dad2f7" providerId="AD" clId="Web-{F653067A-F65A-FCF2-3157-A9A028398BEF}" dt="2023-08-29T12:16:54.559" v="178"/>
        <pc:sldMkLst>
          <pc:docMk/>
          <pc:sldMk cId="2959995605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16:54.559" v="178"/>
              <pc2:cmMkLst xmlns:pc2="http://schemas.microsoft.com/office/powerpoint/2019/9/main/command">
                <pc:docMk/>
                <pc:sldMk cId="2959995605" sldId="288"/>
                <pc2:cmMk id="{09A2E063-3874-4127-AB29-6B91F92E6C43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F653067A-F65A-FCF2-3157-A9A028398BEF}" dt="2023-08-29T12:26:23.848" v="269" actId="20577"/>
        <pc:sldMkLst>
          <pc:docMk/>
          <pc:sldMk cId="2149522475" sldId="289"/>
        </pc:sldMkLst>
        <pc:spChg chg="mod">
          <ac:chgData name="Plomp, W.P. (Willemijn)" userId="S::plompwp@vuw.leidenuniv.nl::1de9b2c1-e692-4301-a81e-37de22dad2f7" providerId="AD" clId="Web-{F653067A-F65A-FCF2-3157-A9A028398BEF}" dt="2023-08-29T12:26:23.848" v="269" actId="20577"/>
          <ac:spMkLst>
            <pc:docMk/>
            <pc:sldMk cId="2149522475" sldId="289"/>
            <ac:spMk id="5" creationId="{C13C5DE8-E9FD-4794-0D43-11B1D632CE30}"/>
          </ac:spMkLst>
        </pc:spChg>
      </pc:sldChg>
      <pc:sldChg chg="modSp modCm">
        <pc:chgData name="Plomp, W.P. (Willemijn)" userId="S::plompwp@vuw.leidenuniv.nl::1de9b2c1-e692-4301-a81e-37de22dad2f7" providerId="AD" clId="Web-{F653067A-F65A-FCF2-3157-A9A028398BEF}" dt="2023-08-29T12:01:58.414" v="15" actId="20577"/>
        <pc:sldMkLst>
          <pc:docMk/>
          <pc:sldMk cId="914917740" sldId="290"/>
        </pc:sldMkLst>
        <pc:spChg chg="mod">
          <ac:chgData name="Plomp, W.P. (Willemijn)" userId="S::plompwp@vuw.leidenuniv.nl::1de9b2c1-e692-4301-a81e-37de22dad2f7" providerId="AD" clId="Web-{F653067A-F65A-FCF2-3157-A9A028398BEF}" dt="2023-08-29T12:01:58.414" v="15" actId="20577"/>
          <ac:spMkLst>
            <pc:docMk/>
            <pc:sldMk cId="914917740" sldId="290"/>
            <ac:spMk id="4" creationId="{26A385A0-7EFF-B281-98A1-32B19396C0F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F653067A-F65A-FCF2-3157-A9A028398BEF}" dt="2023-08-29T12:01:55.492" v="14" actId="20577"/>
              <pc2:cmMkLst xmlns:pc2="http://schemas.microsoft.com/office/powerpoint/2019/9/main/command">
                <pc:docMk/>
                <pc:sldMk cId="914917740" sldId="290"/>
                <pc2:cmMk id="{F8C86735-62D5-4314-A339-8837C307CB16}"/>
              </pc2:cmMkLst>
            </pc226:cmChg>
          </p:ext>
        </pc:extLst>
      </pc:sldChg>
    </pc:docChg>
  </pc:docChgLst>
  <pc:docChgLst>
    <pc:chgData name="Plomp, W.P. (Willemijn)" userId="S::plompwp@vuw.leidenuniv.nl::1de9b2c1-e692-4301-a81e-37de22dad2f7" providerId="AD" clId="Web-{7FD63015-B1D4-3537-5939-FAFA5E6D8B48}"/>
    <pc:docChg chg="modSld">
      <pc:chgData name="Plomp, W.P. (Willemijn)" userId="S::plompwp@vuw.leidenuniv.nl::1de9b2c1-e692-4301-a81e-37de22dad2f7" providerId="AD" clId="Web-{7FD63015-B1D4-3537-5939-FAFA5E6D8B48}" dt="2024-01-08T09:38:45.384" v="28"/>
      <pc:docMkLst>
        <pc:docMk/>
      </pc:docMkLst>
      <pc:sldChg chg="modSp modNotes">
        <pc:chgData name="Plomp, W.P. (Willemijn)" userId="S::plompwp@vuw.leidenuniv.nl::1de9b2c1-e692-4301-a81e-37de22dad2f7" providerId="AD" clId="Web-{7FD63015-B1D4-3537-5939-FAFA5E6D8B48}" dt="2024-01-08T09:38:45.384" v="28"/>
        <pc:sldMkLst>
          <pc:docMk/>
          <pc:sldMk cId="3699417883" sldId="274"/>
        </pc:sldMkLst>
        <pc:spChg chg="mod">
          <ac:chgData name="Plomp, W.P. (Willemijn)" userId="S::plompwp@vuw.leidenuniv.nl::1de9b2c1-e692-4301-a81e-37de22dad2f7" providerId="AD" clId="Web-{7FD63015-B1D4-3537-5939-FAFA5E6D8B48}" dt="2024-01-08T09:38:04.054" v="4" actId="20577"/>
          <ac:spMkLst>
            <pc:docMk/>
            <pc:sldMk cId="3699417883" sldId="274"/>
            <ac:spMk id="4" creationId="{70BFE6AD-7217-B4E9-3758-099208EBA79E}"/>
          </ac:spMkLst>
        </pc:spChg>
      </pc:sldChg>
    </pc:docChg>
  </pc:docChgLst>
  <pc:docChgLst>
    <pc:chgData name="Mink, J.A.B. (Jaap-Willem)" userId="S::minkjab@vuw.leidenuniv.nl::a78bc39d-f91d-43c6-b7b3-48e1b2ec1ae2" providerId="AD" clId="Web-{8FF2E6DC-4906-2694-1A8E-4070B42F6AB3}"/>
    <pc:docChg chg="addSld delSld modSld sldOrd addMainMaster delMainMaster">
      <pc:chgData name="Mink, J.A.B. (Jaap-Willem)" userId="S::minkjab@vuw.leidenuniv.nl::a78bc39d-f91d-43c6-b7b3-48e1b2ec1ae2" providerId="AD" clId="Web-{8FF2E6DC-4906-2694-1A8E-4070B42F6AB3}" dt="2023-08-03T14:41:58.987" v="265" actId="20577"/>
      <pc:docMkLst>
        <pc:docMk/>
      </pc:docMkLst>
      <pc:sldChg chg="modSp mod modClrScheme chgLayout">
        <pc:chgData name="Mink, J.A.B. (Jaap-Willem)" userId="S::minkjab@vuw.leidenuniv.nl::a78bc39d-f91d-43c6-b7b3-48e1b2ec1ae2" providerId="AD" clId="Web-{8FF2E6DC-4906-2694-1A8E-4070B42F6AB3}" dt="2023-08-03T14:26:04.894" v="244" actId="20577"/>
        <pc:sldMkLst>
          <pc:docMk/>
          <pc:sldMk cId="2315291788" sldId="257"/>
        </pc:sldMkLst>
        <pc:spChg chg="mod">
          <ac:chgData name="Mink, J.A.B. (Jaap-Willem)" userId="S::minkjab@vuw.leidenuniv.nl::a78bc39d-f91d-43c6-b7b3-48e1b2ec1ae2" providerId="AD" clId="Web-{8FF2E6DC-4906-2694-1A8E-4070B42F6AB3}" dt="2023-08-03T14:25:39.019" v="236" actId="20577"/>
          <ac:spMkLst>
            <pc:docMk/>
            <pc:sldMk cId="2315291788" sldId="257"/>
            <ac:spMk id="325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4:26:04.894" v="244" actId="20577"/>
          <ac:spMkLst>
            <pc:docMk/>
            <pc:sldMk cId="2315291788" sldId="257"/>
            <ac:spMk id="326" creationId="{00000000-0000-0000-0000-000000000000}"/>
          </ac:spMkLst>
        </pc:spChg>
        <pc:grpChg chg="mod">
          <ac:chgData name="Mink, J.A.B. (Jaap-Willem)" userId="S::minkjab@vuw.leidenuniv.nl::a78bc39d-f91d-43c6-b7b3-48e1b2ec1ae2" providerId="AD" clId="Web-{8FF2E6DC-4906-2694-1A8E-4070B42F6AB3}" dt="2023-08-03T14:06:01.107" v="181" actId="1076"/>
          <ac:grpSpMkLst>
            <pc:docMk/>
            <pc:sldMk cId="2315291788" sldId="257"/>
            <ac:grpSpMk id="328" creationId="{00000000-0000-0000-0000-000000000000}"/>
          </ac:grpSpMkLst>
        </pc:grpChg>
        <pc:picChg chg="mod">
          <ac:chgData name="Mink, J.A.B. (Jaap-Willem)" userId="S::minkjab@vuw.leidenuniv.nl::a78bc39d-f91d-43c6-b7b3-48e1b2ec1ae2" providerId="AD" clId="Web-{8FF2E6DC-4906-2694-1A8E-4070B42F6AB3}" dt="2023-08-03T14:05:59.919" v="180" actId="1076"/>
          <ac:picMkLst>
            <pc:docMk/>
            <pc:sldMk cId="2315291788" sldId="257"/>
            <ac:picMk id="327" creationId="{00000000-0000-0000-0000-000000000000}"/>
          </ac:picMkLst>
        </pc:pic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5:38.659" v="235" actId="20577"/>
        <pc:sldMkLst>
          <pc:docMk/>
          <pc:sldMk cId="1158452214" sldId="264"/>
        </pc:sldMkLst>
        <pc:spChg chg="mod">
          <ac:chgData name="Mink, J.A.B. (Jaap-Willem)" userId="S::minkjab@vuw.leidenuniv.nl::a78bc39d-f91d-43c6-b7b3-48e1b2ec1ae2" providerId="AD" clId="Web-{8FF2E6DC-4906-2694-1A8E-4070B42F6AB3}" dt="2023-08-03T14:25:38.659" v="235" actId="20577"/>
          <ac:spMkLst>
            <pc:docMk/>
            <pc:sldMk cId="1158452214" sldId="264"/>
            <ac:spMk id="2" creationId="{5867FFA4-A9AA-CEA8-7CF5-2E1B27BABA70}"/>
          </ac:spMkLst>
        </pc:spChg>
      </pc:sldChg>
      <pc:sldChg chg="modSp mod ord modClrScheme chgLayout">
        <pc:chgData name="Mink, J.A.B. (Jaap-Willem)" userId="S::minkjab@vuw.leidenuniv.nl::a78bc39d-f91d-43c6-b7b3-48e1b2ec1ae2" providerId="AD" clId="Web-{8FF2E6DC-4906-2694-1A8E-4070B42F6AB3}" dt="2023-08-03T14:27:04.943" v="262" actId="20577"/>
        <pc:sldMkLst>
          <pc:docMk/>
          <pc:sldMk cId="2623886356" sldId="265"/>
        </pc:sldMkLst>
        <pc:spChg chg="mod">
          <ac:chgData name="Mink, J.A.B. (Jaap-Willem)" userId="S::minkjab@vuw.leidenuniv.nl::a78bc39d-f91d-43c6-b7b3-48e1b2ec1ae2" providerId="AD" clId="Web-{8FF2E6DC-4906-2694-1A8E-4070B42F6AB3}" dt="2023-08-03T14:27:04.943" v="262" actId="20577"/>
          <ac:spMkLst>
            <pc:docMk/>
            <pc:sldMk cId="2623886356" sldId="265"/>
            <ac:spMk id="2" creationId="{750091C4-33B8-1C44-0431-77A353E66CB1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4:26:26.739" v="255" actId="20577"/>
          <ac:spMkLst>
            <pc:docMk/>
            <pc:sldMk cId="2623886356" sldId="265"/>
            <ac:spMk id="4" creationId="{4CD667EA-92AE-556D-7C1F-1B6FC6FC239F}"/>
          </ac:spMkLst>
        </pc:spChg>
      </pc:sldChg>
      <pc:sldChg chg="mod ord modClrScheme chgLayout">
        <pc:chgData name="Mink, J.A.B. (Jaap-Willem)" userId="S::minkjab@vuw.leidenuniv.nl::a78bc39d-f91d-43c6-b7b3-48e1b2ec1ae2" providerId="AD" clId="Web-{8FF2E6DC-4906-2694-1A8E-4070B42F6AB3}" dt="2023-08-03T14:06:28.889" v="182"/>
        <pc:sldMkLst>
          <pc:docMk/>
          <pc:sldMk cId="1761851911" sldId="266"/>
        </pc:sldMkLst>
      </pc:sldChg>
      <pc:sldChg chg="modSp mod ord modClrScheme chgLayout">
        <pc:chgData name="Mink, J.A.B. (Jaap-Willem)" userId="S::minkjab@vuw.leidenuniv.nl::a78bc39d-f91d-43c6-b7b3-48e1b2ec1ae2" providerId="AD" clId="Web-{8FF2E6DC-4906-2694-1A8E-4070B42F6AB3}" dt="2023-08-03T14:26:21.848" v="254" actId="20577"/>
        <pc:sldMkLst>
          <pc:docMk/>
          <pc:sldMk cId="287853936" sldId="267"/>
        </pc:sldMkLst>
        <pc:spChg chg="mod ord">
          <ac:chgData name="Mink, J.A.B. (Jaap-Willem)" userId="S::minkjab@vuw.leidenuniv.nl::a78bc39d-f91d-43c6-b7b3-48e1b2ec1ae2" providerId="AD" clId="Web-{8FF2E6DC-4906-2694-1A8E-4070B42F6AB3}" dt="2023-08-03T14:26:21.848" v="254" actId="20577"/>
          <ac:spMkLst>
            <pc:docMk/>
            <pc:sldMk cId="287853936" sldId="267"/>
            <ac:spMk id="2" creationId="{1610B954-3782-2A1E-FFC1-41D9F7AB8275}"/>
          </ac:spMkLst>
        </pc:spChg>
        <pc:picChg chg="mod ord">
          <ac:chgData name="Mink, J.A.B. (Jaap-Willem)" userId="S::minkjab@vuw.leidenuniv.nl::a78bc39d-f91d-43c6-b7b3-48e1b2ec1ae2" providerId="AD" clId="Web-{8FF2E6DC-4906-2694-1A8E-4070B42F6AB3}" dt="2023-08-03T13:31:12.772" v="0"/>
          <ac:picMkLst>
            <pc:docMk/>
            <pc:sldMk cId="287853936" sldId="267"/>
            <ac:picMk id="6" creationId="{8C9679B3-855D-4EA5-0F5B-063BC2D96EC6}"/>
          </ac:picMkLst>
        </pc:picChg>
      </pc:sldChg>
      <pc:sldChg chg="modSp mod ord modClrScheme chgLayout">
        <pc:chgData name="Mink, J.A.B. (Jaap-Willem)" userId="S::minkjab@vuw.leidenuniv.nl::a78bc39d-f91d-43c6-b7b3-48e1b2ec1ae2" providerId="AD" clId="Web-{8FF2E6DC-4906-2694-1A8E-4070B42F6AB3}" dt="2023-08-03T14:26:11.754" v="248" actId="20577"/>
        <pc:sldMkLst>
          <pc:docMk/>
          <pc:sldMk cId="3056865438" sldId="268"/>
        </pc:sldMkLst>
        <pc:spChg chg="mod ord">
          <ac:chgData name="Mink, J.A.B. (Jaap-Willem)" userId="S::minkjab@vuw.leidenuniv.nl::a78bc39d-f91d-43c6-b7b3-48e1b2ec1ae2" providerId="AD" clId="Web-{8FF2E6DC-4906-2694-1A8E-4070B42F6AB3}" dt="2023-08-03T14:26:11.754" v="248" actId="20577"/>
          <ac:spMkLst>
            <pc:docMk/>
            <pc:sldMk cId="3056865438" sldId="268"/>
            <ac:spMk id="5" creationId="{7E65EDB5-7D0A-1718-4307-E39F2EB700FD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5:31.768" v="232" actId="20577"/>
        <pc:sldMkLst>
          <pc:docMk/>
          <pc:sldMk cId="3382408380" sldId="269"/>
        </pc:sldMkLst>
        <pc:spChg chg="mod ord">
          <ac:chgData name="Mink, J.A.B. (Jaap-Willem)" userId="S::minkjab@vuw.leidenuniv.nl::a78bc39d-f91d-43c6-b7b3-48e1b2ec1ae2" providerId="AD" clId="Web-{8FF2E6DC-4906-2694-1A8E-4070B42F6AB3}" dt="2023-08-03T14:25:31.768" v="232" actId="20577"/>
          <ac:spMkLst>
            <pc:docMk/>
            <pc:sldMk cId="3382408380" sldId="269"/>
            <ac:spMk id="2" creationId="{A5D6B52A-B8F7-EAC3-CBCE-7D727299A604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3:58:09.092" v="130" actId="20577"/>
          <ac:spMkLst>
            <pc:docMk/>
            <pc:sldMk cId="3382408380" sldId="269"/>
            <ac:spMk id="7" creationId="{3A4FC3E2-34CD-BEF1-49CB-F106BDF90D37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5:09.424" v="222" actId="20577"/>
        <pc:sldMkLst>
          <pc:docMk/>
          <pc:sldMk cId="1748315807" sldId="270"/>
        </pc:sldMkLst>
        <pc:spChg chg="mod ord">
          <ac:chgData name="Mink, J.A.B. (Jaap-Willem)" userId="S::minkjab@vuw.leidenuniv.nl::a78bc39d-f91d-43c6-b7b3-48e1b2ec1ae2" providerId="AD" clId="Web-{8FF2E6DC-4906-2694-1A8E-4070B42F6AB3}" dt="2023-08-03T14:25:09.424" v="222" actId="20577"/>
          <ac:spMkLst>
            <pc:docMk/>
            <pc:sldMk cId="1748315807" sldId="270"/>
            <ac:spMk id="2" creationId="{5235D663-06D8-07AE-ED49-0BC8768F3B39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1748315807" sldId="270"/>
            <ac:spMk id="4" creationId="{431C8CD0-19DC-4BC0-789B-A3B7CB66D9A4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1748315807" sldId="270"/>
            <ac:spMk id="6" creationId="{F31275BE-BD36-80E8-D00D-5557E79AD21B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5:05.580" v="221" actId="20577"/>
        <pc:sldMkLst>
          <pc:docMk/>
          <pc:sldMk cId="4244983512" sldId="271"/>
        </pc:sldMkLst>
        <pc:spChg chg="mod ord">
          <ac:chgData name="Mink, J.A.B. (Jaap-Willem)" userId="S::minkjab@vuw.leidenuniv.nl::a78bc39d-f91d-43c6-b7b3-48e1b2ec1ae2" providerId="AD" clId="Web-{8FF2E6DC-4906-2694-1A8E-4070B42F6AB3}" dt="2023-08-03T14:25:05.580" v="221" actId="20577"/>
          <ac:spMkLst>
            <pc:docMk/>
            <pc:sldMk cId="4244983512" sldId="271"/>
            <ac:spMk id="2" creationId="{BFE06B85-4EB4-B628-B9AD-0DB181388B7F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4244983512" sldId="271"/>
            <ac:spMk id="3" creationId="{79295CF1-65BF-E7C6-54DD-863CD3849426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4:56.424" v="220" actId="20577"/>
        <pc:sldMkLst>
          <pc:docMk/>
          <pc:sldMk cId="3642708229" sldId="272"/>
        </pc:sldMkLst>
        <pc:spChg chg="mod ord">
          <ac:chgData name="Mink, J.A.B. (Jaap-Willem)" userId="S::minkjab@vuw.leidenuniv.nl::a78bc39d-f91d-43c6-b7b3-48e1b2ec1ae2" providerId="AD" clId="Web-{8FF2E6DC-4906-2694-1A8E-4070B42F6AB3}" dt="2023-08-03T14:24:56.424" v="220" actId="20577"/>
          <ac:spMkLst>
            <pc:docMk/>
            <pc:sldMk cId="3642708229" sldId="272"/>
            <ac:spMk id="2" creationId="{4CF36C35-3AF7-BC20-DF47-8828C10C02EE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3642708229" sldId="272"/>
            <ac:spMk id="3" creationId="{3D39F013-693D-586B-DF06-FC4E5F1EEFC7}"/>
          </ac:spMkLst>
        </pc:spChg>
      </pc:sldChg>
      <pc:sldChg chg="modSp del mod modClrScheme chgLayout">
        <pc:chgData name="Mink, J.A.B. (Jaap-Willem)" userId="S::minkjab@vuw.leidenuniv.nl::a78bc39d-f91d-43c6-b7b3-48e1b2ec1ae2" providerId="AD" clId="Web-{8FF2E6DC-4906-2694-1A8E-4070B42F6AB3}" dt="2023-08-03T13:50:53.016" v="58"/>
        <pc:sldMkLst>
          <pc:docMk/>
          <pc:sldMk cId="840323527" sldId="273"/>
        </pc:sldMkLst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840323527" sldId="273"/>
            <ac:spMk id="2" creationId="{4CF36C35-3AF7-BC20-DF47-8828C10C02EE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840323527" sldId="273"/>
            <ac:spMk id="3" creationId="{3D39F013-693D-586B-DF06-FC4E5F1EEFC7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4:38.032" v="214" actId="20577"/>
        <pc:sldMkLst>
          <pc:docMk/>
          <pc:sldMk cId="3699417883" sldId="274"/>
        </pc:sldMkLst>
        <pc:spChg chg="mod ord">
          <ac:chgData name="Mink, J.A.B. (Jaap-Willem)" userId="S::minkjab@vuw.leidenuniv.nl::a78bc39d-f91d-43c6-b7b3-48e1b2ec1ae2" providerId="AD" clId="Web-{8FF2E6DC-4906-2694-1A8E-4070B42F6AB3}" dt="2023-08-03T14:24:38.032" v="214" actId="20577"/>
          <ac:spMkLst>
            <pc:docMk/>
            <pc:sldMk cId="3699417883" sldId="274"/>
            <ac:spMk id="2" creationId="{7CCEFBC4-581A-F204-D321-36B2CF9B8F26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3:32:28.993" v="6" actId="20577"/>
          <ac:spMkLst>
            <pc:docMk/>
            <pc:sldMk cId="3699417883" sldId="274"/>
            <ac:spMk id="4" creationId="{70BFE6AD-7217-B4E9-3758-099208EBA79E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41:58.987" v="265" actId="20577"/>
        <pc:sldMkLst>
          <pc:docMk/>
          <pc:sldMk cId="2493701488" sldId="275"/>
        </pc:sldMkLst>
        <pc:spChg chg="mod ord">
          <ac:chgData name="Mink, J.A.B. (Jaap-Willem)" userId="S::minkjab@vuw.leidenuniv.nl::a78bc39d-f91d-43c6-b7b3-48e1b2ec1ae2" providerId="AD" clId="Web-{8FF2E6DC-4906-2694-1A8E-4070B42F6AB3}" dt="2023-08-03T14:24:42.267" v="215" actId="20577"/>
          <ac:spMkLst>
            <pc:docMk/>
            <pc:sldMk cId="2493701488" sldId="275"/>
            <ac:spMk id="2" creationId="{7CCEFBC4-581A-F204-D321-36B2CF9B8F26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4:41:58.987" v="265" actId="20577"/>
          <ac:spMkLst>
            <pc:docMk/>
            <pc:sldMk cId="2493701488" sldId="275"/>
            <ac:spMk id="4" creationId="{70BFE6AD-7217-B4E9-3758-099208EBA79E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5:21.737" v="226" actId="20577"/>
        <pc:sldMkLst>
          <pc:docMk/>
          <pc:sldMk cId="3438711855" sldId="276"/>
        </pc:sldMkLst>
        <pc:spChg chg="mod ord">
          <ac:chgData name="Mink, J.A.B. (Jaap-Willem)" userId="S::minkjab@vuw.leidenuniv.nl::a78bc39d-f91d-43c6-b7b3-48e1b2ec1ae2" providerId="AD" clId="Web-{8FF2E6DC-4906-2694-1A8E-4070B42F6AB3}" dt="2023-08-03T14:25:14.721" v="223" actId="20577"/>
          <ac:spMkLst>
            <pc:docMk/>
            <pc:sldMk cId="3438711855" sldId="276"/>
            <ac:spMk id="2" creationId="{5235D663-06D8-07AE-ED49-0BC8768F3B39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4:25:21.737" v="226" actId="20577"/>
          <ac:spMkLst>
            <pc:docMk/>
            <pc:sldMk cId="3438711855" sldId="276"/>
            <ac:spMk id="3" creationId="{F018C363-4A9D-B9FA-675D-BC1412F4FDD4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3438711855" sldId="276"/>
            <ac:spMk id="4" creationId="{431C8CD0-19DC-4BC0-789B-A3B7CB66D9A4}"/>
          </ac:spMkLst>
        </pc:spChg>
      </pc:sldChg>
      <pc:sldChg chg="modSp mod modClrScheme chgLayout">
        <pc:chgData name="Mink, J.A.B. (Jaap-Willem)" userId="S::minkjab@vuw.leidenuniv.nl::a78bc39d-f91d-43c6-b7b3-48e1b2ec1ae2" providerId="AD" clId="Web-{8FF2E6DC-4906-2694-1A8E-4070B42F6AB3}" dt="2023-08-03T14:24:53.502" v="219" actId="20577"/>
        <pc:sldMkLst>
          <pc:docMk/>
          <pc:sldMk cId="1489849545" sldId="277"/>
        </pc:sldMkLst>
        <pc:spChg chg="mod ord">
          <ac:chgData name="Mink, J.A.B. (Jaap-Willem)" userId="S::minkjab@vuw.leidenuniv.nl::a78bc39d-f91d-43c6-b7b3-48e1b2ec1ae2" providerId="AD" clId="Web-{8FF2E6DC-4906-2694-1A8E-4070B42F6AB3}" dt="2023-08-03T14:24:45.111" v="216" actId="20577"/>
          <ac:spMkLst>
            <pc:docMk/>
            <pc:sldMk cId="1489849545" sldId="277"/>
            <ac:spMk id="2" creationId="{4CF36C35-3AF7-BC20-DF47-8828C10C02EE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4:24:53.502" v="219" actId="20577"/>
          <ac:spMkLst>
            <pc:docMk/>
            <pc:sldMk cId="1489849545" sldId="277"/>
            <ac:spMk id="3" creationId="{3D39F013-693D-586B-DF06-FC4E5F1EEFC7}"/>
          </ac:spMkLst>
        </pc:spChg>
      </pc:sldChg>
      <pc:sldChg chg="addSp delSp modSp mod modClrScheme chgLayout">
        <pc:chgData name="Mink, J.A.B. (Jaap-Willem)" userId="S::minkjab@vuw.leidenuniv.nl::a78bc39d-f91d-43c6-b7b3-48e1b2ec1ae2" providerId="AD" clId="Web-{8FF2E6DC-4906-2694-1A8E-4070B42F6AB3}" dt="2023-08-03T14:25:24.362" v="228" actId="20577"/>
        <pc:sldMkLst>
          <pc:docMk/>
          <pc:sldMk cId="792918555" sldId="278"/>
        </pc:sldMkLst>
        <pc:spChg chg="del mod ord">
          <ac:chgData name="Mink, J.A.B. (Jaap-Willem)" userId="S::minkjab@vuw.leidenuniv.nl::a78bc39d-f91d-43c6-b7b3-48e1b2ec1ae2" providerId="AD" clId="Web-{8FF2E6DC-4906-2694-1A8E-4070B42F6AB3}" dt="2023-08-03T13:57:13.934" v="118"/>
          <ac:spMkLst>
            <pc:docMk/>
            <pc:sldMk cId="792918555" sldId="278"/>
            <ac:spMk id="2" creationId="{5235D663-06D8-07AE-ED49-0BC8768F3B39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57:02.168" v="117" actId="20577"/>
          <ac:spMkLst>
            <pc:docMk/>
            <pc:sldMk cId="792918555" sldId="278"/>
            <ac:spMk id="3" creationId="{F018C363-4A9D-B9FA-675D-BC1412F4FDD4}"/>
          </ac:spMkLst>
        </pc:spChg>
        <pc:spChg chg="add del mod">
          <ac:chgData name="Mink, J.A.B. (Jaap-Willem)" userId="S::minkjab@vuw.leidenuniv.nl::a78bc39d-f91d-43c6-b7b3-48e1b2ec1ae2" providerId="AD" clId="Web-{8FF2E6DC-4906-2694-1A8E-4070B42F6AB3}" dt="2023-08-03T13:57:18.231" v="120"/>
          <ac:spMkLst>
            <pc:docMk/>
            <pc:sldMk cId="792918555" sldId="278"/>
            <ac:spMk id="5" creationId="{7D5F1883-F0B6-3FAC-0097-13B67B633FC4}"/>
          </ac:spMkLst>
        </pc:spChg>
        <pc:spChg chg="add mod">
          <ac:chgData name="Mink, J.A.B. (Jaap-Willem)" userId="S::minkjab@vuw.leidenuniv.nl::a78bc39d-f91d-43c6-b7b3-48e1b2ec1ae2" providerId="AD" clId="Web-{8FF2E6DC-4906-2694-1A8E-4070B42F6AB3}" dt="2023-08-03T14:25:24.362" v="228" actId="20577"/>
          <ac:spMkLst>
            <pc:docMk/>
            <pc:sldMk cId="792918555" sldId="278"/>
            <ac:spMk id="7" creationId="{7CF1375D-DC26-96A4-C97D-244097983729}"/>
          </ac:spMkLst>
        </pc:spChg>
      </pc:sldChg>
      <pc:sldChg chg="modSp mod ord modClrScheme chgLayout">
        <pc:chgData name="Mink, J.A.B. (Jaap-Willem)" userId="S::minkjab@vuw.leidenuniv.nl::a78bc39d-f91d-43c6-b7b3-48e1b2ec1ae2" providerId="AD" clId="Web-{8FF2E6DC-4906-2694-1A8E-4070B42F6AB3}" dt="2023-08-03T14:26:19.676" v="252" actId="20577"/>
        <pc:sldMkLst>
          <pc:docMk/>
          <pc:sldMk cId="3209699799" sldId="279"/>
        </pc:sldMkLst>
        <pc:spChg chg="mod ord">
          <ac:chgData name="Mink, J.A.B. (Jaap-Willem)" userId="S::minkjab@vuw.leidenuniv.nl::a78bc39d-f91d-43c6-b7b3-48e1b2ec1ae2" providerId="AD" clId="Web-{8FF2E6DC-4906-2694-1A8E-4070B42F6AB3}" dt="2023-08-03T14:26:19.676" v="252" actId="20577"/>
          <ac:spMkLst>
            <pc:docMk/>
            <pc:sldMk cId="3209699799" sldId="279"/>
            <ac:spMk id="2" creationId="{A5D6B52A-B8F7-EAC3-CBCE-7D727299A604}"/>
          </ac:spMkLst>
        </pc:spChg>
      </pc:sldChg>
      <pc:sldChg chg="addSp delSp modSp mod modClrScheme chgLayout">
        <pc:chgData name="Mink, J.A.B. (Jaap-Willem)" userId="S::minkjab@vuw.leidenuniv.nl::a78bc39d-f91d-43c6-b7b3-48e1b2ec1ae2" providerId="AD" clId="Web-{8FF2E6DC-4906-2694-1A8E-4070B42F6AB3}" dt="2023-08-03T14:25:32.518" v="233" actId="20577"/>
        <pc:sldMkLst>
          <pc:docMk/>
          <pc:sldMk cId="961381227" sldId="280"/>
        </pc:sldMkLst>
        <pc:spChg chg="del mod ord">
          <ac:chgData name="Mink, J.A.B. (Jaap-Willem)" userId="S::minkjab@vuw.leidenuniv.nl::a78bc39d-f91d-43c6-b7b3-48e1b2ec1ae2" providerId="AD" clId="Web-{8FF2E6DC-4906-2694-1A8E-4070B42F6AB3}" dt="2023-08-03T14:19:23.866" v="186"/>
          <ac:spMkLst>
            <pc:docMk/>
            <pc:sldMk cId="961381227" sldId="280"/>
            <ac:spMk id="2" creationId="{A5D6B52A-B8F7-EAC3-CBCE-7D727299A604}"/>
          </ac:spMkLst>
        </pc:spChg>
        <pc:spChg chg="add mod">
          <ac:chgData name="Mink, J.A.B. (Jaap-Willem)" userId="S::minkjab@vuw.leidenuniv.nl::a78bc39d-f91d-43c6-b7b3-48e1b2ec1ae2" providerId="AD" clId="Web-{8FF2E6DC-4906-2694-1A8E-4070B42F6AB3}" dt="2023-08-03T14:25:32.518" v="233" actId="20577"/>
          <ac:spMkLst>
            <pc:docMk/>
            <pc:sldMk cId="961381227" sldId="280"/>
            <ac:spMk id="4" creationId="{BC681933-EDCB-CF9B-4D11-60D690AE74F6}"/>
          </ac:spMkLst>
        </pc:spChg>
        <pc:spChg chg="add del mod">
          <ac:chgData name="Mink, J.A.B. (Jaap-Willem)" userId="S::minkjab@vuw.leidenuniv.nl::a78bc39d-f91d-43c6-b7b3-48e1b2ec1ae2" providerId="AD" clId="Web-{8FF2E6DC-4906-2694-1A8E-4070B42F6AB3}" dt="2023-08-03T14:19:29.320" v="191"/>
          <ac:spMkLst>
            <pc:docMk/>
            <pc:sldMk cId="961381227" sldId="280"/>
            <ac:spMk id="6" creationId="{428109E0-EBC8-451A-D45D-7912F08877A4}"/>
          </ac:spMkLst>
        </pc:spChg>
        <pc:spChg chg="mod">
          <ac:chgData name="Mink, J.A.B. (Jaap-Willem)" userId="S::minkjab@vuw.leidenuniv.nl::a78bc39d-f91d-43c6-b7b3-48e1b2ec1ae2" providerId="AD" clId="Web-{8FF2E6DC-4906-2694-1A8E-4070B42F6AB3}" dt="2023-08-03T13:38:18.348" v="36" actId="1076"/>
          <ac:spMkLst>
            <pc:docMk/>
            <pc:sldMk cId="961381227" sldId="280"/>
            <ac:spMk id="7" creationId="{3A4FC3E2-34CD-BEF1-49CB-F106BDF90D37}"/>
          </ac:spMkLst>
        </pc:spChg>
      </pc:sldChg>
      <pc:sldChg chg="modSp mod ord modClrScheme delCm chgLayout">
        <pc:chgData name="Mink, J.A.B. (Jaap-Willem)" userId="S::minkjab@vuw.leidenuniv.nl::a78bc39d-f91d-43c6-b7b3-48e1b2ec1ae2" providerId="AD" clId="Web-{8FF2E6DC-4906-2694-1A8E-4070B42F6AB3}" dt="2023-08-03T14:26:15.223" v="250" actId="20577"/>
        <pc:sldMkLst>
          <pc:docMk/>
          <pc:sldMk cId="3824249004" sldId="281"/>
        </pc:sldMkLst>
        <pc:spChg chg="mod ord">
          <ac:chgData name="Mink, J.A.B. (Jaap-Willem)" userId="S::minkjab@vuw.leidenuniv.nl::a78bc39d-f91d-43c6-b7b3-48e1b2ec1ae2" providerId="AD" clId="Web-{8FF2E6DC-4906-2694-1A8E-4070B42F6AB3}" dt="2023-08-03T14:26:15.223" v="250" actId="20577"/>
          <ac:spMkLst>
            <pc:docMk/>
            <pc:sldMk cId="3824249004" sldId="281"/>
            <ac:spMk id="2" creationId="{1610B954-3782-2A1E-FFC1-41D9F7AB8275}"/>
          </ac:spMkLst>
        </pc:spChg>
        <pc:spChg chg="mod ord">
          <ac:chgData name="Mink, J.A.B. (Jaap-Willem)" userId="S::minkjab@vuw.leidenuniv.nl::a78bc39d-f91d-43c6-b7b3-48e1b2ec1ae2" providerId="AD" clId="Web-{8FF2E6DC-4906-2694-1A8E-4070B42F6AB3}" dt="2023-08-03T13:31:12.772" v="0"/>
          <ac:spMkLst>
            <pc:docMk/>
            <pc:sldMk cId="3824249004" sldId="281"/>
            <ac:spMk id="4" creationId="{EC8BA430-6BE8-D5F6-5B1B-461AEE1002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nk, J.A.B. (Jaap-Willem)" userId="S::minkjab@vuw.leidenuniv.nl::a78bc39d-f91d-43c6-b7b3-48e1b2ec1ae2" providerId="AD" clId="Web-{8FF2E6DC-4906-2694-1A8E-4070B42F6AB3}" dt="2023-08-03T14:05:06.621" v="163"/>
              <pc2:cmMkLst xmlns:pc2="http://schemas.microsoft.com/office/powerpoint/2019/9/main/command">
                <pc:docMk/>
                <pc:sldMk cId="3824249004" sldId="281"/>
                <pc2:cmMk id="{DF792F29-F993-4529-A150-D393371E9B3E}"/>
              </pc2:cmMkLst>
            </pc226:cmChg>
          </p:ext>
        </pc:extLst>
      </pc:sldChg>
      <pc:sldChg chg="addSp delSp modSp add ord replId">
        <pc:chgData name="Mink, J.A.B. (Jaap-Willem)" userId="S::minkjab@vuw.leidenuniv.nl::a78bc39d-f91d-43c6-b7b3-48e1b2ec1ae2" providerId="AD" clId="Web-{8FF2E6DC-4906-2694-1A8E-4070B42F6AB3}" dt="2023-08-03T14:26:07.691" v="246" actId="20577"/>
        <pc:sldMkLst>
          <pc:docMk/>
          <pc:sldMk cId="3867410388" sldId="282"/>
        </pc:sldMkLst>
        <pc:spChg chg="mod">
          <ac:chgData name="Mink, J.A.B. (Jaap-Willem)" userId="S::minkjab@vuw.leidenuniv.nl::a78bc39d-f91d-43c6-b7b3-48e1b2ec1ae2" providerId="AD" clId="Web-{8FF2E6DC-4906-2694-1A8E-4070B42F6AB3}" dt="2023-08-03T14:26:07.691" v="246" actId="20577"/>
          <ac:spMkLst>
            <pc:docMk/>
            <pc:sldMk cId="3867410388" sldId="282"/>
            <ac:spMk id="2" creationId="{5867FFA4-A9AA-CEA8-7CF5-2E1B27BABA70}"/>
          </ac:spMkLst>
        </pc:spChg>
        <pc:spChg chg="add del mod">
          <ac:chgData name="Mink, J.A.B. (Jaap-Willem)" userId="S::minkjab@vuw.leidenuniv.nl::a78bc39d-f91d-43c6-b7b3-48e1b2ec1ae2" providerId="AD" clId="Web-{8FF2E6DC-4906-2694-1A8E-4070B42F6AB3}" dt="2023-08-03T13:38:24.879" v="37"/>
          <ac:spMkLst>
            <pc:docMk/>
            <pc:sldMk cId="3867410388" sldId="282"/>
            <ac:spMk id="3" creationId="{1C3DE51C-DA9A-F562-BE8C-432DE88C511C}"/>
          </ac:spMkLst>
        </pc:spChg>
        <pc:spChg chg="add mod">
          <ac:chgData name="Mink, J.A.B. (Jaap-Willem)" userId="S::minkjab@vuw.leidenuniv.nl::a78bc39d-f91d-43c6-b7b3-48e1b2ec1ae2" providerId="AD" clId="Web-{8FF2E6DC-4906-2694-1A8E-4070B42F6AB3}" dt="2023-08-03T13:38:52.880" v="54" actId="20577"/>
          <ac:spMkLst>
            <pc:docMk/>
            <pc:sldMk cId="3867410388" sldId="282"/>
            <ac:spMk id="5" creationId="{C13C5DE8-E9FD-4794-0D43-11B1D632CE30}"/>
          </ac:spMkLst>
        </pc:spChg>
      </pc:sldChg>
      <pc:sldChg chg="add del">
        <pc:chgData name="Mink, J.A.B. (Jaap-Willem)" userId="S::minkjab@vuw.leidenuniv.nl::a78bc39d-f91d-43c6-b7b3-48e1b2ec1ae2" providerId="AD" clId="Web-{8FF2E6DC-4906-2694-1A8E-4070B42F6AB3}" dt="2023-08-03T13:55:47.807" v="72"/>
        <pc:sldMkLst>
          <pc:docMk/>
          <pc:sldMk cId="190158876" sldId="283"/>
        </pc:sldMkLst>
      </pc:sldChg>
      <pc:sldChg chg="modSp add replId">
        <pc:chgData name="Mink, J.A.B. (Jaap-Willem)" userId="S::minkjab@vuw.leidenuniv.nl::a78bc39d-f91d-43c6-b7b3-48e1b2ec1ae2" providerId="AD" clId="Web-{8FF2E6DC-4906-2694-1A8E-4070B42F6AB3}" dt="2023-08-03T14:25:31.675" v="230" actId="20577"/>
        <pc:sldMkLst>
          <pc:docMk/>
          <pc:sldMk cId="1889887524" sldId="284"/>
        </pc:sldMkLst>
        <pc:spChg chg="mod">
          <ac:chgData name="Mink, J.A.B. (Jaap-Willem)" userId="S::minkjab@vuw.leidenuniv.nl::a78bc39d-f91d-43c6-b7b3-48e1b2ec1ae2" providerId="AD" clId="Web-{8FF2E6DC-4906-2694-1A8E-4070B42F6AB3}" dt="2023-08-03T14:25:31.675" v="230" actId="20577"/>
          <ac:spMkLst>
            <pc:docMk/>
            <pc:sldMk cId="1889887524" sldId="284"/>
            <ac:spMk id="2" creationId="{5235D663-06D8-07AE-ED49-0BC8768F3B39}"/>
          </ac:spMkLst>
        </pc:spChg>
      </pc:sldChg>
      <pc:sldMasterChg chg="add addSldLayout">
        <pc:chgData name="Mink, J.A.B. (Jaap-Willem)" userId="S::minkjab@vuw.leidenuniv.nl::a78bc39d-f91d-43c6-b7b3-48e1b2ec1ae2" providerId="AD" clId="Web-{8FF2E6DC-4906-2694-1A8E-4070B42F6AB3}" dt="2023-08-03T13:54:49.789" v="63"/>
        <pc:sldMasterMkLst>
          <pc:docMk/>
          <pc:sldMasterMk cId="1894108857" sldId="2147483648"/>
        </pc:sldMasterMkLst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585984906" sldId="2147483649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069853669" sldId="2147483650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907543871" sldId="2147483651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3427987109" sldId="2147483652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943524665" sldId="2147483653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317006745" sldId="2147483654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1578310480" sldId="2147483655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626968377" sldId="2147483656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37972965" sldId="2147483657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2421572432" sldId="2147483658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3090674779" sldId="2147483659"/>
          </pc:sldLayoutMkLst>
        </pc:sldLayoutChg>
        <pc:sldLayoutChg chg="add">
          <pc:chgData name="Mink, J.A.B. (Jaap-Willem)" userId="S::minkjab@vuw.leidenuniv.nl::a78bc39d-f91d-43c6-b7b3-48e1b2ec1ae2" providerId="AD" clId="Web-{8FF2E6DC-4906-2694-1A8E-4070B42F6AB3}" dt="2023-08-03T13:54:49.789" v="63"/>
          <pc:sldLayoutMkLst>
            <pc:docMk/>
            <pc:sldMasterMk cId="1894108857" sldId="2147483648"/>
            <pc:sldLayoutMk cId="4046948341" sldId="2147483660"/>
          </pc:sldLayoutMkLst>
        </pc:sldLayoutChg>
      </pc:sldMasterChg>
      <pc:sldMasterChg chg="del delSldLayout">
        <pc:chgData name="Mink, J.A.B. (Jaap-Willem)" userId="S::minkjab@vuw.leidenuniv.nl::a78bc39d-f91d-43c6-b7b3-48e1b2ec1ae2" providerId="AD" clId="Web-{8FF2E6DC-4906-2694-1A8E-4070B42F6AB3}" dt="2023-08-03T13:31:12.772" v="0"/>
        <pc:sldMasterMkLst>
          <pc:docMk/>
          <pc:sldMasterMk cId="8262909" sldId="2147483747"/>
        </pc:sldMasterMkLst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782643956" sldId="2147483748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3369789686" sldId="2147483749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984114538" sldId="2147483750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2962026693" sldId="2147483751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3970436" sldId="2147483752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1737708517" sldId="2147483753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263465268" sldId="2147483754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4061739609" sldId="2147483755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3757856432" sldId="2147483756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2441923096" sldId="2147483757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3535010161" sldId="2147483758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1119416056" sldId="2147483759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3629546799" sldId="2147483760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1584581214" sldId="2147483761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585080460" sldId="2147483762"/>
          </pc:sldLayoutMkLst>
        </pc:sldLayoutChg>
        <pc:sldLayoutChg chg="del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8262909" sldId="2147483747"/>
            <pc:sldLayoutMk cId="1047077884" sldId="2147483763"/>
          </pc:sldLayoutMkLst>
        </pc:sldLayoutChg>
      </pc:sldMasterChg>
      <pc:sldMasterChg chg="add addSldLayout modSldLayout">
        <pc:chgData name="Mink, J.A.B. (Jaap-Willem)" userId="S::minkjab@vuw.leidenuniv.nl::a78bc39d-f91d-43c6-b7b3-48e1b2ec1ae2" providerId="AD" clId="Web-{8FF2E6DC-4906-2694-1A8E-4070B42F6AB3}" dt="2023-08-03T13:31:12.772" v="0"/>
        <pc:sldMasterMkLst>
          <pc:docMk/>
          <pc:sldMasterMk cId="1817240546" sldId="2147483764"/>
        </pc:sldMasterMkLst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1081574976" sldId="2147483765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729214682" sldId="2147483766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821828805" sldId="2147483767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346499963" sldId="2147483768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1304652462" sldId="2147483769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847199073" sldId="2147483770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417032341" sldId="2147483771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4213327491" sldId="2147483772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569134664" sldId="2147483773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918311388" sldId="2147483774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622941963" sldId="2147483775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129321735" sldId="2147483776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794694896" sldId="2147483777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4117512551" sldId="2147483778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671966378" sldId="2147483779"/>
          </pc:sldLayoutMkLst>
        </pc:sldLayoutChg>
        <pc:sldLayoutChg chg="add mod replId">
          <pc:chgData name="Mink, J.A.B. (Jaap-Willem)" userId="S::minkjab@vuw.leidenuniv.nl::a78bc39d-f91d-43c6-b7b3-48e1b2ec1ae2" providerId="AD" clId="Web-{8FF2E6DC-4906-2694-1A8E-4070B42F6AB3}" dt="2023-08-03T13:31:12.772" v="0"/>
          <pc:sldLayoutMkLst>
            <pc:docMk/>
            <pc:sldMasterMk cId="1817240546" sldId="2147483764"/>
            <pc:sldLayoutMk cId="2877673665" sldId="2147483780"/>
          </pc:sldLayoutMkLst>
        </pc:sldLayoutChg>
      </pc:sldMasterChg>
    </pc:docChg>
  </pc:docChgLst>
  <pc:docChgLst>
    <pc:chgData name="Hanssen, M.A.H. (Marina)" userId="S::hanssenmah@vuw.leidenuniv.nl::104f5548-adb9-42b6-8dcc-b28900b40fb2" providerId="AD" clId="Web-{91AAEEF0-45E2-46A1-98AD-E1C077E09483}"/>
    <pc:docChg chg="">
      <pc:chgData name="Hanssen, M.A.H. (Marina)" userId="S::hanssenmah@vuw.leidenuniv.nl::104f5548-adb9-42b6-8dcc-b28900b40fb2" providerId="AD" clId="Web-{91AAEEF0-45E2-46A1-98AD-E1C077E09483}" dt="2023-08-29T11:21:44.292" v="2"/>
      <pc:docMkLst>
        <pc:docMk/>
      </pc:docMkLst>
      <pc:sldChg chg="modCm">
        <pc:chgData name="Hanssen, M.A.H. (Marina)" userId="S::hanssenmah@vuw.leidenuniv.nl::104f5548-adb9-42b6-8dcc-b28900b40fb2" providerId="AD" clId="Web-{91AAEEF0-45E2-46A1-98AD-E1C077E09483}" dt="2023-08-29T11:18:07.409" v="0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Hanssen, M.A.H. (Marina)" userId="S::hanssenmah@vuw.leidenuniv.nl::104f5548-adb9-42b6-8dcc-b28900b40fb2" providerId="AD" clId="Web-{91AAEEF0-45E2-46A1-98AD-E1C077E09483}" dt="2023-08-29T11:18:07.409" v="0"/>
              <pc2:cmMkLst xmlns:pc2="http://schemas.microsoft.com/office/powerpoint/2019/9/main/command">
                <pc:docMk/>
                <pc:sldMk cId="3699417883" sldId="274"/>
                <pc2:cmMk id="{8AB02F81-7650-4522-9AD5-40F2D2D06543}"/>
              </pc2:cmMkLst>
              <pc226:cmRplyChg chg="add">
                <pc226:chgData name="Hanssen, M.A.H. (Marina)" userId="S::hanssenmah@vuw.leidenuniv.nl::104f5548-adb9-42b6-8dcc-b28900b40fb2" providerId="AD" clId="Web-{91AAEEF0-45E2-46A1-98AD-E1C077E09483}" dt="2023-08-29T11:18:07.409" v="0"/>
                <pc2:cmRplyMkLst xmlns:pc2="http://schemas.microsoft.com/office/powerpoint/2019/9/main/command">
                  <pc:docMk/>
                  <pc:sldMk cId="3699417883" sldId="274"/>
                  <pc2:cmMk id="{8AB02F81-7650-4522-9AD5-40F2D2D06543}"/>
                  <pc2:cmRplyMk id="{0EEE79EA-8D46-4386-9540-9431DD2F6F29}"/>
                </pc2:cmRplyMkLst>
              </pc226:cmRplyChg>
            </pc226:cmChg>
          </p:ext>
        </pc:extLst>
      </pc:sldChg>
      <pc:sldChg chg="modCm">
        <pc:chgData name="Hanssen, M.A.H. (Marina)" userId="S::hanssenmah@vuw.leidenuniv.nl::104f5548-adb9-42b6-8dcc-b28900b40fb2" providerId="AD" clId="Web-{91AAEEF0-45E2-46A1-98AD-E1C077E09483}" dt="2023-08-29T11:21:44.292" v="2"/>
        <pc:sldMkLst>
          <pc:docMk/>
          <pc:sldMk cId="2493701488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Hanssen, M.A.H. (Marina)" userId="S::hanssenmah@vuw.leidenuniv.nl::104f5548-adb9-42b6-8dcc-b28900b40fb2" providerId="AD" clId="Web-{91AAEEF0-45E2-46A1-98AD-E1C077E09483}" dt="2023-08-29T11:21:44.292" v="2"/>
              <pc2:cmMkLst xmlns:pc2="http://schemas.microsoft.com/office/powerpoint/2019/9/main/command">
                <pc:docMk/>
                <pc:sldMk cId="2493701488" sldId="275"/>
                <pc2:cmMk id="{62DB7975-17A5-40BE-AACB-8571EA69E3B6}"/>
              </pc2:cmMkLst>
              <pc226:cmRplyChg chg="add">
                <pc226:chgData name="Hanssen, M.A.H. (Marina)" userId="S::hanssenmah@vuw.leidenuniv.nl::104f5548-adb9-42b6-8dcc-b28900b40fb2" providerId="AD" clId="Web-{91AAEEF0-45E2-46A1-98AD-E1C077E09483}" dt="2023-08-29T11:21:44.292" v="2"/>
                <pc2:cmRplyMkLst xmlns:pc2="http://schemas.microsoft.com/office/powerpoint/2019/9/main/command">
                  <pc:docMk/>
                  <pc:sldMk cId="2493701488" sldId="275"/>
                  <pc2:cmMk id="{62DB7975-17A5-40BE-AACB-8571EA69E3B6}"/>
                  <pc2:cmRplyMk id="{08056C68-F98D-4508-A2EB-E73C4653726C}"/>
                </pc2:cmRplyMkLst>
              </pc226:cmRplyChg>
              <pc226:cmRplyChg chg="add">
                <pc226:chgData name="Hanssen, M.A.H. (Marina)" userId="S::hanssenmah@vuw.leidenuniv.nl::104f5548-adb9-42b6-8dcc-b28900b40fb2" providerId="AD" clId="Web-{91AAEEF0-45E2-46A1-98AD-E1C077E09483}" dt="2023-08-29T11:19:50.288" v="1"/>
                <pc2:cmRplyMkLst xmlns:pc2="http://schemas.microsoft.com/office/powerpoint/2019/9/main/command">
                  <pc:docMk/>
                  <pc:sldMk cId="2493701488" sldId="275"/>
                  <pc2:cmMk id="{62DB7975-17A5-40BE-AACB-8571EA69E3B6}"/>
                  <pc2:cmRplyMk id="{12BD09A1-1446-423A-994D-EE5862B05559}"/>
                </pc2:cmRplyMkLst>
              </pc226:cmRplyChg>
            </pc226:cmChg>
          </p:ext>
        </pc:extLst>
      </pc:sldChg>
    </pc:docChg>
  </pc:docChgLst>
  <pc:docChgLst>
    <pc:chgData name="Plomp, W.P. (Willemijn)" userId="S::plompwp@vuw.leidenuniv.nl::1de9b2c1-e692-4301-a81e-37de22dad2f7" providerId="AD" clId="Web-{A0B7DB19-C218-613F-23C4-323C2D8D5F46}"/>
    <pc:docChg chg="">
      <pc:chgData name="Plomp, W.P. (Willemijn)" userId="S::plompwp@vuw.leidenuniv.nl::1de9b2c1-e692-4301-a81e-37de22dad2f7" providerId="AD" clId="Web-{A0B7DB19-C218-613F-23C4-323C2D8D5F46}" dt="2023-08-07T09:11:55.162" v="2"/>
      <pc:docMkLst>
        <pc:docMk/>
      </pc:docMkLst>
      <pc:sldChg chg="addCm modCm">
        <pc:chgData name="Plomp, W.P. (Willemijn)" userId="S::plompwp@vuw.leidenuniv.nl::1de9b2c1-e692-4301-a81e-37de22dad2f7" providerId="AD" clId="Web-{A0B7DB19-C218-613F-23C4-323C2D8D5F46}" dt="2023-08-07T09:11:55.162" v="2"/>
        <pc:sldMkLst>
          <pc:docMk/>
          <pc:sldMk cId="364270822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A0B7DB19-C218-613F-23C4-323C2D8D5F46}" dt="2023-08-07T09:11:55.162" v="2"/>
              <pc2:cmMkLst xmlns:pc2="http://schemas.microsoft.com/office/powerpoint/2019/9/main/command">
                <pc:docMk/>
                <pc:sldMk cId="3642708229" sldId="272"/>
                <pc2:cmMk id="{5073A83C-7CFA-48AC-8F70-33D95E2E4B42}"/>
              </pc2:cmMkLst>
              <pc226:cmRplyChg chg="add">
                <pc226:chgData name="Plomp, W.P. (Willemijn)" userId="S::plompwp@vuw.leidenuniv.nl::1de9b2c1-e692-4301-a81e-37de22dad2f7" providerId="AD" clId="Web-{A0B7DB19-C218-613F-23C4-323C2D8D5F46}" dt="2023-08-07T09:11:55.162" v="2"/>
                <pc2:cmRplyMkLst xmlns:pc2="http://schemas.microsoft.com/office/powerpoint/2019/9/main/command">
                  <pc:docMk/>
                  <pc:sldMk cId="3642708229" sldId="272"/>
                  <pc2:cmMk id="{5073A83C-7CFA-48AC-8F70-33D95E2E4B42}"/>
                  <pc2:cmRplyMk id="{513EA337-943A-469D-9C2E-2CE59E4F6B49}"/>
                </pc2:cmRplyMkLst>
              </pc226:cmRplyChg>
            </pc226:cmChg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A0B7DB19-C218-613F-23C4-323C2D8D5F46}" dt="2023-08-07T09:11:37.458" v="1"/>
              <pc2:cmMkLst xmlns:pc2="http://schemas.microsoft.com/office/powerpoint/2019/9/main/command">
                <pc:docMk/>
                <pc:sldMk cId="3642708229" sldId="272"/>
                <pc2:cmMk id="{B8563792-640E-4A54-8737-40BE7C4EDEEB}"/>
              </pc2:cmMkLst>
            </pc226:cmChg>
          </p:ext>
        </pc:extLst>
      </pc:sldChg>
    </pc:docChg>
  </pc:docChgLst>
  <pc:docChgLst>
    <pc:chgData name="Plomp, W.P. (Willemijn)" userId="S::plompwp@vuw.leidenuniv.nl::1de9b2c1-e692-4301-a81e-37de22dad2f7" providerId="AD" clId="Web-{6FF7C169-9480-F5D9-A25D-DF7EB3C40D02}"/>
    <pc:docChg chg="sldOrd">
      <pc:chgData name="Plomp, W.P. (Willemijn)" userId="S::plompwp@vuw.leidenuniv.nl::1de9b2c1-e692-4301-a81e-37de22dad2f7" providerId="AD" clId="Web-{6FF7C169-9480-F5D9-A25D-DF7EB3C40D02}" dt="2023-11-07T13:24:28.071" v="0"/>
      <pc:docMkLst>
        <pc:docMk/>
      </pc:docMkLst>
      <pc:sldChg chg="ord">
        <pc:chgData name="Plomp, W.P. (Willemijn)" userId="S::plompwp@vuw.leidenuniv.nl::1de9b2c1-e692-4301-a81e-37de22dad2f7" providerId="AD" clId="Web-{6FF7C169-9480-F5D9-A25D-DF7EB3C40D02}" dt="2023-11-07T13:24:28.071" v="0"/>
        <pc:sldMkLst>
          <pc:docMk/>
          <pc:sldMk cId="3382408380" sldId="269"/>
        </pc:sldMkLst>
      </pc:sldChg>
    </pc:docChg>
  </pc:docChgLst>
  <pc:docChgLst>
    <pc:chgData name="Plomp, W.P. (Willemijn)" userId="S::plompwp@vuw.leidenuniv.nl::1de9b2c1-e692-4301-a81e-37de22dad2f7" providerId="AD" clId="Web-{61CF2B3C-1A65-E3DC-B6AA-4E40C18769BC}"/>
    <pc:docChg chg="addSld delSld modSld sldOrd">
      <pc:chgData name="Plomp, W.P. (Willemijn)" userId="S::plompwp@vuw.leidenuniv.nl::1de9b2c1-e692-4301-a81e-37de22dad2f7" providerId="AD" clId="Web-{61CF2B3C-1A65-E3DC-B6AA-4E40C18769BC}" dt="2023-08-28T10:21:05.299" v="583"/>
      <pc:docMkLst>
        <pc:docMk/>
      </pc:docMkLst>
      <pc:sldChg chg="addSp modSp">
        <pc:chgData name="Plomp, W.P. (Willemijn)" userId="S::plompwp@vuw.leidenuniv.nl::1de9b2c1-e692-4301-a81e-37de22dad2f7" providerId="AD" clId="Web-{61CF2B3C-1A65-E3DC-B6AA-4E40C18769BC}" dt="2023-08-28T09:55:12.087" v="446" actId="20577"/>
        <pc:sldMkLst>
          <pc:docMk/>
          <pc:sldMk cId="1158452214" sldId="264"/>
        </pc:sldMkLst>
        <pc:spChg chg="mod">
          <ac:chgData name="Plomp, W.P. (Willemijn)" userId="S::plompwp@vuw.leidenuniv.nl::1de9b2c1-e692-4301-a81e-37de22dad2f7" providerId="AD" clId="Web-{61CF2B3C-1A65-E3DC-B6AA-4E40C18769BC}" dt="2023-08-28T08:58:18.972" v="44" actId="20577"/>
          <ac:spMkLst>
            <pc:docMk/>
            <pc:sldMk cId="1158452214" sldId="264"/>
            <ac:spMk id="2" creationId="{5867FFA4-A9AA-CEA8-7CF5-2E1B27BABA70}"/>
          </ac:spMkLst>
        </pc:spChg>
        <pc:spChg chg="add mod">
          <ac:chgData name="Plomp, W.P. (Willemijn)" userId="S::plompwp@vuw.leidenuniv.nl::1de9b2c1-e692-4301-a81e-37de22dad2f7" providerId="AD" clId="Web-{61CF2B3C-1A65-E3DC-B6AA-4E40C18769BC}" dt="2023-08-28T09:55:12.087" v="446" actId="20577"/>
          <ac:spMkLst>
            <pc:docMk/>
            <pc:sldMk cId="1158452214" sldId="264"/>
            <ac:spMk id="3" creationId="{FDD86A96-4C63-CEE2-ACE5-45881AA38ECF}"/>
          </ac:spMkLst>
        </pc:spChg>
      </pc:sldChg>
      <pc:sldChg chg="delSp modSp addCm delCm modCm">
        <pc:chgData name="Plomp, W.P. (Willemijn)" userId="S::plompwp@vuw.leidenuniv.nl::1de9b2c1-e692-4301-a81e-37de22dad2f7" providerId="AD" clId="Web-{61CF2B3C-1A65-E3DC-B6AA-4E40C18769BC}" dt="2023-08-28T10:21:05.299" v="583"/>
        <pc:sldMkLst>
          <pc:docMk/>
          <pc:sldMk cId="3382408380" sldId="269"/>
        </pc:sldMkLst>
        <pc:spChg chg="mod">
          <ac:chgData name="Plomp, W.P. (Willemijn)" userId="S::plompwp@vuw.leidenuniv.nl::1de9b2c1-e692-4301-a81e-37de22dad2f7" providerId="AD" clId="Web-{61CF2B3C-1A65-E3DC-B6AA-4E40C18769BC}" dt="2023-08-28T08:57:55.455" v="39" actId="20577"/>
          <ac:spMkLst>
            <pc:docMk/>
            <pc:sldMk cId="3382408380" sldId="269"/>
            <ac:spMk id="2" creationId="{A5D6B52A-B8F7-EAC3-CBCE-7D727299A604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10:20:42.048" v="582" actId="20577"/>
          <ac:spMkLst>
            <pc:docMk/>
            <pc:sldMk cId="3382408380" sldId="269"/>
            <ac:spMk id="7" creationId="{3A4FC3E2-34CD-BEF1-49CB-F106BDF90D37}"/>
          </ac:spMkLst>
        </pc:spChg>
        <pc:spChg chg="del">
          <ac:chgData name="Plomp, W.P. (Willemijn)" userId="S::plompwp@vuw.leidenuniv.nl::1de9b2c1-e692-4301-a81e-37de22dad2f7" providerId="AD" clId="Web-{61CF2B3C-1A65-E3DC-B6AA-4E40C18769BC}" dt="2023-08-28T10:20:32.891" v="581"/>
          <ac:spMkLst>
            <pc:docMk/>
            <pc:sldMk cId="3382408380" sldId="269"/>
            <ac:spMk id="8" creationId="{5736AA5F-E497-F142-A36B-4F547486B33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Plomp, W.P. (Willemijn)" userId="S::plompwp@vuw.leidenuniv.nl::1de9b2c1-e692-4301-a81e-37de22dad2f7" providerId="AD" clId="Web-{61CF2B3C-1A65-E3DC-B6AA-4E40C18769BC}" dt="2023-08-28T10:21:05.299" v="583"/>
              <pc2:cmMkLst xmlns:pc2="http://schemas.microsoft.com/office/powerpoint/2019/9/main/command">
                <pc:docMk/>
                <pc:sldMk cId="3382408380" sldId="269"/>
                <pc2:cmMk id="{3E5B8856-3915-48F2-8217-B1A22BCDBC12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61CF2B3C-1A65-E3DC-B6AA-4E40C18769BC}" dt="2023-08-28T09:13:23.829" v="121" actId="20577"/>
        <pc:sldMkLst>
          <pc:docMk/>
          <pc:sldMk cId="1748315807" sldId="270"/>
        </pc:sldMkLst>
        <pc:spChg chg="mod">
          <ac:chgData name="Plomp, W.P. (Willemijn)" userId="S::plompwp@vuw.leidenuniv.nl::1de9b2c1-e692-4301-a81e-37de22dad2f7" providerId="AD" clId="Web-{61CF2B3C-1A65-E3DC-B6AA-4E40C18769BC}" dt="2023-08-28T08:56:37.434" v="27" actId="20577"/>
          <ac:spMkLst>
            <pc:docMk/>
            <pc:sldMk cId="1748315807" sldId="270"/>
            <ac:spMk id="2" creationId="{5235D663-06D8-07AE-ED49-0BC8768F3B39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13:23.829" v="121" actId="20577"/>
          <ac:spMkLst>
            <pc:docMk/>
            <pc:sldMk cId="1748315807" sldId="270"/>
            <ac:spMk id="6" creationId="{F31275BE-BD36-80E8-D00D-5557E79AD21B}"/>
          </ac:spMkLst>
        </pc:spChg>
      </pc:sldChg>
      <pc:sldChg chg="addSp modSp add del addCm delCm modCm">
        <pc:chgData name="Plomp, W.P. (Willemijn)" userId="S::plompwp@vuw.leidenuniv.nl::1de9b2c1-e692-4301-a81e-37de22dad2f7" providerId="AD" clId="Web-{61CF2B3C-1A65-E3DC-B6AA-4E40C18769BC}" dt="2023-08-28T10:08:10.623" v="462" actId="20577"/>
        <pc:sldMkLst>
          <pc:docMk/>
          <pc:sldMk cId="4244983512" sldId="271"/>
        </pc:sldMkLst>
        <pc:spChg chg="mod">
          <ac:chgData name="Plomp, W.P. (Willemijn)" userId="S::plompwp@vuw.leidenuniv.nl::1de9b2c1-e692-4301-a81e-37de22dad2f7" providerId="AD" clId="Web-{61CF2B3C-1A65-E3DC-B6AA-4E40C18769BC}" dt="2023-08-28T08:56:29.746" v="26" actId="14100"/>
          <ac:spMkLst>
            <pc:docMk/>
            <pc:sldMk cId="4244983512" sldId="271"/>
            <ac:spMk id="2" creationId="{BFE06B85-4EB4-B628-B9AD-0DB181388B7F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10:08:10.623" v="462" actId="20577"/>
          <ac:spMkLst>
            <pc:docMk/>
            <pc:sldMk cId="4244983512" sldId="271"/>
            <ac:spMk id="3" creationId="{79295CF1-65BF-E7C6-54DD-863CD3849426}"/>
          </ac:spMkLst>
        </pc:spChg>
        <pc:spChg chg="add mod">
          <ac:chgData name="Plomp, W.P. (Willemijn)" userId="S::plompwp@vuw.leidenuniv.nl::1de9b2c1-e692-4301-a81e-37de22dad2f7" providerId="AD" clId="Web-{61CF2B3C-1A65-E3DC-B6AA-4E40C18769BC}" dt="2023-08-28T10:00:52.954" v="456" actId="1076"/>
          <ac:spMkLst>
            <pc:docMk/>
            <pc:sldMk cId="4244983512" sldId="271"/>
            <ac:spMk id="4" creationId="{22BBB4EB-192C-69F1-FF5F-884762A40C3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Plomp, W.P. (Willemijn)" userId="S::plompwp@vuw.leidenuniv.nl::1de9b2c1-e692-4301-a81e-37de22dad2f7" providerId="AD" clId="Web-{61CF2B3C-1A65-E3DC-B6AA-4E40C18769BC}" dt="2023-08-28T10:07:47.872" v="460"/>
              <pc2:cmMkLst xmlns:pc2="http://schemas.microsoft.com/office/powerpoint/2019/9/main/command">
                <pc:docMk/>
                <pc:sldMk cId="4244983512" sldId="271"/>
                <pc2:cmMk id="{3E5D541E-A757-43DB-87E5-AEABA9EE187B}"/>
              </pc2:cmMkLst>
            </pc226:cmChg>
            <pc226:cmChg xmlns:pc226="http://schemas.microsoft.com/office/powerpoint/2022/06/main/command" chg="add mod">
              <pc226:chgData name="Plomp, W.P. (Willemijn)" userId="S::plompwp@vuw.leidenuniv.nl::1de9b2c1-e692-4301-a81e-37de22dad2f7" providerId="AD" clId="Web-{61CF2B3C-1A65-E3DC-B6AA-4E40C18769BC}" dt="2023-08-28T10:08:10.623" v="462" actId="20577"/>
              <pc2:cmMkLst xmlns:pc2="http://schemas.microsoft.com/office/powerpoint/2019/9/main/command">
                <pc:docMk/>
                <pc:sldMk cId="4244983512" sldId="271"/>
                <pc2:cmMk id="{EFF194CA-B115-4499-92D6-41B0B1E5BE6C}"/>
              </pc2:cmMkLst>
            </pc226:cmChg>
          </p:ext>
        </pc:extLst>
      </pc:sldChg>
      <pc:sldChg chg="modSp delCm modCm">
        <pc:chgData name="Plomp, W.P. (Willemijn)" userId="S::plompwp@vuw.leidenuniv.nl::1de9b2c1-e692-4301-a81e-37de22dad2f7" providerId="AD" clId="Web-{61CF2B3C-1A65-E3DC-B6AA-4E40C18769BC}" dt="2023-08-28T09:06:29.770" v="71" actId="20577"/>
        <pc:sldMkLst>
          <pc:docMk/>
          <pc:sldMk cId="3642708229" sldId="272"/>
        </pc:sldMkLst>
        <pc:spChg chg="mod">
          <ac:chgData name="Plomp, W.P. (Willemijn)" userId="S::plompwp@vuw.leidenuniv.nl::1de9b2c1-e692-4301-a81e-37de22dad2f7" providerId="AD" clId="Web-{61CF2B3C-1A65-E3DC-B6AA-4E40C18769BC}" dt="2023-08-28T09:05:58.909" v="63" actId="1076"/>
          <ac:spMkLst>
            <pc:docMk/>
            <pc:sldMk cId="3642708229" sldId="272"/>
            <ac:spMk id="2" creationId="{4CF36C35-3AF7-BC20-DF47-8828C10C02EE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06:29.770" v="71" actId="20577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Plomp, W.P. (Willemijn)" userId="S::plompwp@vuw.leidenuniv.nl::1de9b2c1-e692-4301-a81e-37de22dad2f7" providerId="AD" clId="Web-{61CF2B3C-1A65-E3DC-B6AA-4E40C18769BC}" dt="2023-08-28T09:05:51.768" v="60"/>
              <pc2:cmMkLst xmlns:pc2="http://schemas.microsoft.com/office/powerpoint/2019/9/main/command">
                <pc:docMk/>
                <pc:sldMk cId="3642708229" sldId="272"/>
                <pc2:cmMk id="{5073A83C-7CFA-48AC-8F70-33D95E2E4B42}"/>
              </pc2:cmMkLst>
            </pc226:cmChg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61CF2B3C-1A65-E3DC-B6AA-4E40C18769BC}" dt="2023-08-28T09:06:09.191" v="64"/>
              <pc2:cmMkLst xmlns:pc2="http://schemas.microsoft.com/office/powerpoint/2019/9/main/command">
                <pc:docMk/>
                <pc:sldMk cId="3642708229" sldId="272"/>
                <pc2:cmMk id="{B8563792-640E-4A54-8737-40BE7C4EDEEB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61CF2B3C-1A65-E3DC-B6AA-4E40C18769BC}" dt="2023-08-28T09:39:31.791" v="307" actId="1076"/>
        <pc:sldMkLst>
          <pc:docMk/>
          <pc:sldMk cId="3699417883" sldId="274"/>
        </pc:sldMkLst>
        <pc:spChg chg="mod">
          <ac:chgData name="Plomp, W.P. (Willemijn)" userId="S::plompwp@vuw.leidenuniv.nl::1de9b2c1-e692-4301-a81e-37de22dad2f7" providerId="AD" clId="Web-{61CF2B3C-1A65-E3DC-B6AA-4E40C18769BC}" dt="2023-08-28T08:54:55.599" v="12" actId="1076"/>
          <ac:spMkLst>
            <pc:docMk/>
            <pc:sldMk cId="3699417883" sldId="274"/>
            <ac:spMk id="2" creationId="{7CCEFBC4-581A-F204-D321-36B2CF9B8F26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39:31.791" v="307" actId="1076"/>
          <ac:spMkLst>
            <pc:docMk/>
            <pc:sldMk cId="3699417883" sldId="274"/>
            <ac:spMk id="4" creationId="{70BFE6AD-7217-B4E9-3758-099208EBA79E}"/>
          </ac:spMkLst>
        </pc:spChg>
      </pc:sldChg>
      <pc:sldChg chg="modSp ord">
        <pc:chgData name="Plomp, W.P. (Willemijn)" userId="S::plompwp@vuw.leidenuniv.nl::1de9b2c1-e692-4301-a81e-37de22dad2f7" providerId="AD" clId="Web-{61CF2B3C-1A65-E3DC-B6AA-4E40C18769BC}" dt="2023-08-28T09:04:34.559" v="53" actId="20577"/>
        <pc:sldMkLst>
          <pc:docMk/>
          <pc:sldMk cId="2493701488" sldId="275"/>
        </pc:sldMkLst>
        <pc:spChg chg="mod">
          <ac:chgData name="Plomp, W.P. (Willemijn)" userId="S::plompwp@vuw.leidenuniv.nl::1de9b2c1-e692-4301-a81e-37de22dad2f7" providerId="AD" clId="Web-{61CF2B3C-1A65-E3DC-B6AA-4E40C18769BC}" dt="2023-08-28T09:04:34.559" v="53" actId="20577"/>
          <ac:spMkLst>
            <pc:docMk/>
            <pc:sldMk cId="2493701488" sldId="275"/>
            <ac:spMk id="4" creationId="{70BFE6AD-7217-B4E9-3758-099208EBA79E}"/>
          </ac:spMkLst>
        </pc:spChg>
      </pc:sldChg>
      <pc:sldChg chg="addSp delSp modSp">
        <pc:chgData name="Plomp, W.P. (Willemijn)" userId="S::plompwp@vuw.leidenuniv.nl::1de9b2c1-e692-4301-a81e-37de22dad2f7" providerId="AD" clId="Web-{61CF2B3C-1A65-E3DC-B6AA-4E40C18769BC}" dt="2023-08-28T10:00:12.045" v="453" actId="20577"/>
        <pc:sldMkLst>
          <pc:docMk/>
          <pc:sldMk cId="3438711855" sldId="276"/>
        </pc:sldMkLst>
        <pc:spChg chg="mod">
          <ac:chgData name="Plomp, W.P. (Willemijn)" userId="S::plompwp@vuw.leidenuniv.nl::1de9b2c1-e692-4301-a81e-37de22dad2f7" providerId="AD" clId="Web-{61CF2B3C-1A65-E3DC-B6AA-4E40C18769BC}" dt="2023-08-28T08:57:07.624" v="32" actId="14100"/>
          <ac:spMkLst>
            <pc:docMk/>
            <pc:sldMk cId="3438711855" sldId="276"/>
            <ac:spMk id="2" creationId="{5235D663-06D8-07AE-ED49-0BC8768F3B39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10:00:12.045" v="453" actId="20577"/>
          <ac:spMkLst>
            <pc:docMk/>
            <pc:sldMk cId="3438711855" sldId="276"/>
            <ac:spMk id="3" creationId="{F018C363-4A9D-B9FA-675D-BC1412F4FDD4}"/>
          </ac:spMkLst>
        </pc:spChg>
        <pc:picChg chg="add del mod">
          <ac:chgData name="Plomp, W.P. (Willemijn)" userId="S::plompwp@vuw.leidenuniv.nl::1de9b2c1-e692-4301-a81e-37de22dad2f7" providerId="AD" clId="Web-{61CF2B3C-1A65-E3DC-B6AA-4E40C18769BC}" dt="2023-08-28T09:46:09.303" v="324"/>
          <ac:picMkLst>
            <pc:docMk/>
            <pc:sldMk cId="3438711855" sldId="276"/>
            <ac:picMk id="4" creationId="{E8A65504-8D74-4B9A-9267-2E92A0630E58}"/>
          </ac:picMkLst>
        </pc:picChg>
        <pc:picChg chg="add del mod">
          <ac:chgData name="Plomp, W.P. (Willemijn)" userId="S::plompwp@vuw.leidenuniv.nl::1de9b2c1-e692-4301-a81e-37de22dad2f7" providerId="AD" clId="Web-{61CF2B3C-1A65-E3DC-B6AA-4E40C18769BC}" dt="2023-08-28T09:49:12.251" v="328"/>
          <ac:picMkLst>
            <pc:docMk/>
            <pc:sldMk cId="3438711855" sldId="276"/>
            <ac:picMk id="5" creationId="{A7DAC731-C258-F210-B52E-7A54946639AA}"/>
          </ac:picMkLst>
        </pc:picChg>
        <pc:picChg chg="add mod">
          <ac:chgData name="Plomp, W.P. (Willemijn)" userId="S::plompwp@vuw.leidenuniv.nl::1de9b2c1-e692-4301-a81e-37de22dad2f7" providerId="AD" clId="Web-{61CF2B3C-1A65-E3DC-B6AA-4E40C18769BC}" dt="2023-08-28T09:49:26.971" v="332" actId="14100"/>
          <ac:picMkLst>
            <pc:docMk/>
            <pc:sldMk cId="3438711855" sldId="276"/>
            <ac:picMk id="6" creationId="{38E081EC-13E0-4DD6-8AB6-CB6DE53246BF}"/>
          </ac:picMkLst>
        </pc:picChg>
      </pc:sldChg>
      <pc:sldChg chg="modSp ord addCm">
        <pc:chgData name="Plomp, W.P. (Willemijn)" userId="S::plompwp@vuw.leidenuniv.nl::1de9b2c1-e692-4301-a81e-37de22dad2f7" providerId="AD" clId="Web-{61CF2B3C-1A65-E3DC-B6AA-4E40C18769BC}" dt="2023-08-28T09:10:14.066" v="94"/>
        <pc:sldMkLst>
          <pc:docMk/>
          <pc:sldMk cId="1489849545" sldId="277"/>
        </pc:sldMkLst>
        <pc:spChg chg="mod">
          <ac:chgData name="Plomp, W.P. (Willemijn)" userId="S::plompwp@vuw.leidenuniv.nl::1de9b2c1-e692-4301-a81e-37de22dad2f7" providerId="AD" clId="Web-{61CF2B3C-1A65-E3DC-B6AA-4E40C18769BC}" dt="2023-08-28T09:06:51.693" v="76" actId="20577"/>
          <ac:spMkLst>
            <pc:docMk/>
            <pc:sldMk cId="1489849545" sldId="277"/>
            <ac:spMk id="2" creationId="{4CF36C35-3AF7-BC20-DF47-8828C10C02EE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06:59.397" v="79" actId="1076"/>
          <ac:spMkLst>
            <pc:docMk/>
            <pc:sldMk cId="1489849545" sldId="277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lomp, W.P. (Willemijn)" userId="S::plompwp@vuw.leidenuniv.nl::1de9b2c1-e692-4301-a81e-37de22dad2f7" providerId="AD" clId="Web-{61CF2B3C-1A65-E3DC-B6AA-4E40C18769BC}" dt="2023-08-28T09:07:54.979" v="80"/>
              <pc2:cmMkLst xmlns:pc2="http://schemas.microsoft.com/office/powerpoint/2019/9/main/command">
                <pc:docMk/>
                <pc:sldMk cId="1489849545" sldId="277"/>
                <pc2:cmMk id="{5A37F250-7396-44ED-8893-2A29E44B7603}"/>
              </pc2:cmMkLst>
            </pc226:cmChg>
          </p:ext>
        </pc:extLst>
      </pc:sldChg>
      <pc:sldChg chg="modSp">
        <pc:chgData name="Plomp, W.P. (Willemijn)" userId="S::plompwp@vuw.leidenuniv.nl::1de9b2c1-e692-4301-a81e-37de22dad2f7" providerId="AD" clId="Web-{61CF2B3C-1A65-E3DC-B6AA-4E40C18769BC}" dt="2023-08-28T10:10:27.679" v="495" actId="20577"/>
        <pc:sldMkLst>
          <pc:docMk/>
          <pc:sldMk cId="792918555" sldId="278"/>
        </pc:sldMkLst>
        <pc:spChg chg="mod">
          <ac:chgData name="Plomp, W.P. (Willemijn)" userId="S::plompwp@vuw.leidenuniv.nl::1de9b2c1-e692-4301-a81e-37de22dad2f7" providerId="AD" clId="Web-{61CF2B3C-1A65-E3DC-B6AA-4E40C18769BC}" dt="2023-08-28T10:10:27.679" v="495" actId="20577"/>
          <ac:spMkLst>
            <pc:docMk/>
            <pc:sldMk cId="792918555" sldId="278"/>
            <ac:spMk id="3" creationId="{F018C363-4A9D-B9FA-675D-BC1412F4FDD4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8:57:00.437" v="30" actId="14100"/>
          <ac:spMkLst>
            <pc:docMk/>
            <pc:sldMk cId="792918555" sldId="278"/>
            <ac:spMk id="7" creationId="{7CF1375D-DC26-96A4-C97D-244097983729}"/>
          </ac:spMkLst>
        </pc:spChg>
      </pc:sldChg>
      <pc:sldChg chg="modSp">
        <pc:chgData name="Plomp, W.P. (Willemijn)" userId="S::plompwp@vuw.leidenuniv.nl::1de9b2c1-e692-4301-a81e-37de22dad2f7" providerId="AD" clId="Web-{61CF2B3C-1A65-E3DC-B6AA-4E40C18769BC}" dt="2023-08-28T09:54:19.850" v="423" actId="20577"/>
        <pc:sldMkLst>
          <pc:docMk/>
          <pc:sldMk cId="961381227" sldId="280"/>
        </pc:sldMkLst>
        <pc:spChg chg="mod">
          <ac:chgData name="Plomp, W.P. (Willemijn)" userId="S::plompwp@vuw.leidenuniv.nl::1de9b2c1-e692-4301-a81e-37de22dad2f7" providerId="AD" clId="Web-{61CF2B3C-1A65-E3DC-B6AA-4E40C18769BC}" dt="2023-08-28T08:58:07.003" v="40" actId="20577"/>
          <ac:spMkLst>
            <pc:docMk/>
            <pc:sldMk cId="961381227" sldId="280"/>
            <ac:spMk id="4" creationId="{BC681933-EDCB-CF9B-4D11-60D690AE74F6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54:19.850" v="423" actId="20577"/>
          <ac:spMkLst>
            <pc:docMk/>
            <pc:sldMk cId="961381227" sldId="280"/>
            <ac:spMk id="7" creationId="{3A4FC3E2-34CD-BEF1-49CB-F106BDF90D37}"/>
          </ac:spMkLst>
        </pc:spChg>
      </pc:sldChg>
      <pc:sldChg chg="modSp">
        <pc:chgData name="Plomp, W.P. (Willemijn)" userId="S::plompwp@vuw.leidenuniv.nl::1de9b2c1-e692-4301-a81e-37de22dad2f7" providerId="AD" clId="Web-{61CF2B3C-1A65-E3DC-B6AA-4E40C18769BC}" dt="2023-08-28T10:12:38.188" v="526" actId="20577"/>
        <pc:sldMkLst>
          <pc:docMk/>
          <pc:sldMk cId="3867410388" sldId="282"/>
        </pc:sldMkLst>
        <pc:spChg chg="mod">
          <ac:chgData name="Plomp, W.P. (Willemijn)" userId="S::plompwp@vuw.leidenuniv.nl::1de9b2c1-e692-4301-a81e-37de22dad2f7" providerId="AD" clId="Web-{61CF2B3C-1A65-E3DC-B6AA-4E40C18769BC}" dt="2023-08-28T10:12:38.188" v="526" actId="20577"/>
          <ac:spMkLst>
            <pc:docMk/>
            <pc:sldMk cId="3867410388" sldId="282"/>
            <ac:spMk id="5" creationId="{C13C5DE8-E9FD-4794-0D43-11B1D632CE30}"/>
          </ac:spMkLst>
        </pc:spChg>
      </pc:sldChg>
      <pc:sldChg chg="modSp">
        <pc:chgData name="Plomp, W.P. (Willemijn)" userId="S::plompwp@vuw.leidenuniv.nl::1de9b2c1-e692-4301-a81e-37de22dad2f7" providerId="AD" clId="Web-{61CF2B3C-1A65-E3DC-B6AA-4E40C18769BC}" dt="2023-08-28T10:11:01.713" v="503" actId="14100"/>
        <pc:sldMkLst>
          <pc:docMk/>
          <pc:sldMk cId="1889887524" sldId="284"/>
        </pc:sldMkLst>
        <pc:spChg chg="mod">
          <ac:chgData name="Plomp, W.P. (Willemijn)" userId="S::plompwp@vuw.leidenuniv.nl::1de9b2c1-e692-4301-a81e-37de22dad2f7" providerId="AD" clId="Web-{61CF2B3C-1A65-E3DC-B6AA-4E40C18769BC}" dt="2023-08-28T10:11:01.713" v="503" actId="14100"/>
          <ac:spMkLst>
            <pc:docMk/>
            <pc:sldMk cId="1889887524" sldId="284"/>
            <ac:spMk id="2" creationId="{5235D663-06D8-07AE-ED49-0BC8768F3B39}"/>
          </ac:spMkLst>
        </pc:spChg>
        <pc:spChg chg="mod">
          <ac:chgData name="Plomp, W.P. (Willemijn)" userId="S::plompwp@vuw.leidenuniv.nl::1de9b2c1-e692-4301-a81e-37de22dad2f7" providerId="AD" clId="Web-{61CF2B3C-1A65-E3DC-B6AA-4E40C18769BC}" dt="2023-08-28T09:18:12.488" v="182" actId="20577"/>
          <ac:spMkLst>
            <pc:docMk/>
            <pc:sldMk cId="1889887524" sldId="284"/>
            <ac:spMk id="3" creationId="{F018C363-4A9D-B9FA-675D-BC1412F4FDD4}"/>
          </ac:spMkLst>
        </pc:spChg>
      </pc:sldChg>
      <pc:sldChg chg="modSp ord">
        <pc:chgData name="Plomp, W.P. (Willemijn)" userId="S::plompwp@vuw.leidenuniv.nl::1de9b2c1-e692-4301-a81e-37de22dad2f7" providerId="AD" clId="Web-{61CF2B3C-1A65-E3DC-B6AA-4E40C18769BC}" dt="2023-08-28T09:53:02.704" v="396"/>
        <pc:sldMkLst>
          <pc:docMk/>
          <pc:sldMk cId="1219512991" sldId="285"/>
        </pc:sldMkLst>
        <pc:spChg chg="mod">
          <ac:chgData name="Plomp, W.P. (Willemijn)" userId="S::plompwp@vuw.leidenuniv.nl::1de9b2c1-e692-4301-a81e-37de22dad2f7" providerId="AD" clId="Web-{61CF2B3C-1A65-E3DC-B6AA-4E40C18769BC}" dt="2023-08-28T08:58:12.972" v="41" actId="20577"/>
          <ac:spMkLst>
            <pc:docMk/>
            <pc:sldMk cId="1219512991" sldId="285"/>
            <ac:spMk id="4" creationId="{BC681933-EDCB-CF9B-4D11-60D690AE74F6}"/>
          </ac:spMkLst>
        </pc:spChg>
      </pc:sldChg>
      <pc:sldChg chg="addSp modSp new del">
        <pc:chgData name="Plomp, W.P. (Willemijn)" userId="S::plompwp@vuw.leidenuniv.nl::1de9b2c1-e692-4301-a81e-37de22dad2f7" providerId="AD" clId="Web-{61CF2B3C-1A65-E3DC-B6AA-4E40C18769BC}" dt="2023-08-28T09:46:15.818" v="326"/>
        <pc:sldMkLst>
          <pc:docMk/>
          <pc:sldMk cId="263556393" sldId="287"/>
        </pc:sldMkLst>
        <pc:picChg chg="add mod">
          <ac:chgData name="Plomp, W.P. (Willemijn)" userId="S::plompwp@vuw.leidenuniv.nl::1de9b2c1-e692-4301-a81e-37de22dad2f7" providerId="AD" clId="Web-{61CF2B3C-1A65-E3DC-B6AA-4E40C18769BC}" dt="2023-08-28T09:46:10.114" v="325" actId="1076"/>
          <ac:picMkLst>
            <pc:docMk/>
            <pc:sldMk cId="263556393" sldId="287"/>
            <ac:picMk id="3" creationId="{BE3D7495-312A-3F55-5D0E-816D6859388F}"/>
          </ac:picMkLst>
        </pc:picChg>
      </pc:sldChg>
    </pc:docChg>
  </pc:docChgLst>
  <pc:docChgLst>
    <pc:chgData name="Mink, J.A.B. (Jaap-Willem)" userId="S::minkjab@vuw.leidenuniv.nl::a78bc39d-f91d-43c6-b7b3-48e1b2ec1ae2" providerId="AD" clId="Web-{0F02132B-2031-4C99-B24C-ADB21728463A}"/>
    <pc:docChg chg="modSld">
      <pc:chgData name="Mink, J.A.B. (Jaap-Willem)" userId="S::minkjab@vuw.leidenuniv.nl::a78bc39d-f91d-43c6-b7b3-48e1b2ec1ae2" providerId="AD" clId="Web-{0F02132B-2031-4C99-B24C-ADB21728463A}" dt="2023-08-02T09:08:31.872" v="4" actId="20577"/>
      <pc:docMkLst>
        <pc:docMk/>
      </pc:docMkLst>
      <pc:sldChg chg="modSp">
        <pc:chgData name="Mink, J.A.B. (Jaap-Willem)" userId="S::minkjab@vuw.leidenuniv.nl::a78bc39d-f91d-43c6-b7b3-48e1b2ec1ae2" providerId="AD" clId="Web-{0F02132B-2031-4C99-B24C-ADB21728463A}" dt="2023-08-02T09:08:31.872" v="4" actId="20577"/>
        <pc:sldMkLst>
          <pc:docMk/>
          <pc:sldMk cId="2315291788" sldId="257"/>
        </pc:sldMkLst>
        <pc:spChg chg="mod">
          <ac:chgData name="Mink, J.A.B. (Jaap-Willem)" userId="S::minkjab@vuw.leidenuniv.nl::a78bc39d-f91d-43c6-b7b3-48e1b2ec1ae2" providerId="AD" clId="Web-{0F02132B-2031-4C99-B24C-ADB21728463A}" dt="2023-08-02T09:08:31.872" v="4" actId="20577"/>
          <ac:spMkLst>
            <pc:docMk/>
            <pc:sldMk cId="2315291788" sldId="257"/>
            <ac:spMk id="326" creationId="{00000000-0000-0000-0000-000000000000}"/>
          </ac:spMkLst>
        </pc:spChg>
      </pc:sldChg>
    </pc:docChg>
  </pc:docChgLst>
  <pc:docChgLst>
    <pc:chgData name="Plomp, W.P. (Willemijn)" userId="S::plompwp@vuw.leidenuniv.nl::1de9b2c1-e692-4301-a81e-37de22dad2f7" providerId="AD" clId="Web-{4742821C-7A13-1325-022F-778DC01FA585}"/>
    <pc:docChg chg="modSld sldOrd">
      <pc:chgData name="Plomp, W.P. (Willemijn)" userId="S::plompwp@vuw.leidenuniv.nl::1de9b2c1-e692-4301-a81e-37de22dad2f7" providerId="AD" clId="Web-{4742821C-7A13-1325-022F-778DC01FA585}" dt="2023-08-29T11:23:44.071" v="55"/>
      <pc:docMkLst>
        <pc:docMk/>
      </pc:docMkLst>
      <pc:sldChg chg="ord">
        <pc:chgData name="Plomp, W.P. (Willemijn)" userId="S::plompwp@vuw.leidenuniv.nl::1de9b2c1-e692-4301-a81e-37de22dad2f7" providerId="AD" clId="Web-{4742821C-7A13-1325-022F-778DC01FA585}" dt="2023-08-29T11:06:28.881" v="51"/>
        <pc:sldMkLst>
          <pc:docMk/>
          <pc:sldMk cId="1158452214" sldId="264"/>
        </pc:sldMkLst>
      </pc:sldChg>
      <pc:sldChg chg="modSp modCm">
        <pc:chgData name="Plomp, W.P. (Willemijn)" userId="S::plompwp@vuw.leidenuniv.nl::1de9b2c1-e692-4301-a81e-37de22dad2f7" providerId="AD" clId="Web-{4742821C-7A13-1325-022F-778DC01FA585}" dt="2023-08-29T11:06:28.741" v="50" actId="20577"/>
        <pc:sldMkLst>
          <pc:docMk/>
          <pc:sldMk cId="3382408380" sldId="269"/>
        </pc:sldMkLst>
        <pc:spChg chg="mod">
          <ac:chgData name="Plomp, W.P. (Willemijn)" userId="S::plompwp@vuw.leidenuniv.nl::1de9b2c1-e692-4301-a81e-37de22dad2f7" providerId="AD" clId="Web-{4742821C-7A13-1325-022F-778DC01FA585}" dt="2023-08-29T11:06:28.741" v="50" actId="20577"/>
          <ac:spMkLst>
            <pc:docMk/>
            <pc:sldMk cId="3382408380" sldId="269"/>
            <ac:spMk id="7" creationId="{3A4FC3E2-34CD-BEF1-49CB-F106BDF90D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4742821C-7A13-1325-022F-778DC01FA585}" dt="2023-08-29T11:06:26.772" v="49"/>
              <pc2:cmMkLst xmlns:pc2="http://schemas.microsoft.com/office/powerpoint/2019/9/main/command">
                <pc:docMk/>
                <pc:sldMk cId="3382408380" sldId="269"/>
                <pc2:cmMk id="{1A873829-D534-40BA-AA4E-F8CC5C1EEBA7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1:06:26.772" v="49"/>
                <pc2:cmRplyMkLst xmlns:pc2="http://schemas.microsoft.com/office/powerpoint/2019/9/main/command">
                  <pc:docMk/>
                  <pc:sldMk cId="3382408380" sldId="269"/>
                  <pc2:cmMk id="{1A873829-D534-40BA-AA4E-F8CC5C1EEBA7}"/>
                  <pc2:cmRplyMk id="{4F3E89FC-C217-452A-932F-6616BD4E719F}"/>
                </pc2:cmRplyMkLst>
              </pc226:cmRplyChg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4742821C-7A13-1325-022F-778DC01FA585}" dt="2023-08-29T11:06:13.943" v="48"/>
              <pc2:cmMkLst xmlns:pc2="http://schemas.microsoft.com/office/powerpoint/2019/9/main/command">
                <pc:docMk/>
                <pc:sldMk cId="3382408380" sldId="269"/>
                <pc2:cmMk id="{53567069-7A07-4B84-915A-02234352DD04}"/>
              </pc2:cmMkLst>
            </pc226:cmChg>
            <pc226:cmChg xmlns:pc226="http://schemas.microsoft.com/office/powerpoint/2022/06/main/command" chg="mod modRxn">
              <pc226:chgData name="Plomp, W.P. (Willemijn)" userId="S::plompwp@vuw.leidenuniv.nl::1de9b2c1-e692-4301-a81e-37de22dad2f7" providerId="AD" clId="Web-{4742821C-7A13-1325-022F-778DC01FA585}" dt="2023-08-29T11:05:38.456" v="35"/>
              <pc2:cmMkLst xmlns:pc2="http://schemas.microsoft.com/office/powerpoint/2019/9/main/command">
                <pc:docMk/>
                <pc:sldMk cId="3382408380" sldId="269"/>
                <pc2:cmMk id="{FDB9CAE2-A51F-4617-8146-D4A0A98B3F4B}"/>
              </pc2:cmMkLst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1:00:29.672" v="9"/>
        <pc:sldMkLst>
          <pc:docMk/>
          <pc:sldMk cId="1748315807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1:00:29.672" v="9"/>
              <pc2:cmMkLst xmlns:pc2="http://schemas.microsoft.com/office/powerpoint/2019/9/main/command">
                <pc:docMk/>
                <pc:sldMk cId="1748315807" sldId="270"/>
                <pc2:cmMk id="{226E5E1E-BA98-4CBE-9F34-3577F0673BD2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1:00:29.672" v="9"/>
                <pc2:cmRplyMkLst xmlns:pc2="http://schemas.microsoft.com/office/powerpoint/2019/9/main/command">
                  <pc:docMk/>
                  <pc:sldMk cId="1748315807" sldId="270"/>
                  <pc2:cmMk id="{226E5E1E-BA98-4CBE-9F34-3577F0673BD2}"/>
                  <pc2:cmRplyMk id="{34983F8F-92DE-448F-B39C-03C5AF962148}"/>
                </pc2:cmRplyMkLst>
              </pc226:cmRplyChg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0:58:44.071" v="8"/>
        <pc:sldMkLst>
          <pc:docMk/>
          <pc:sldMk cId="4244983512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8:44.071" v="8"/>
              <pc2:cmMkLst xmlns:pc2="http://schemas.microsoft.com/office/powerpoint/2019/9/main/command">
                <pc:docMk/>
                <pc:sldMk cId="4244983512" sldId="271"/>
                <pc2:cmMk id="{9C075021-05E3-4F0A-B944-C476B54F30E6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8:44.071" v="8"/>
                <pc2:cmRplyMkLst xmlns:pc2="http://schemas.microsoft.com/office/powerpoint/2019/9/main/command">
                  <pc:docMk/>
                  <pc:sldMk cId="4244983512" sldId="271"/>
                  <pc2:cmMk id="{9C075021-05E3-4F0A-B944-C476B54F30E6}"/>
                  <pc2:cmRplyMk id="{20FA0250-AB18-4ADF-9EDD-DCB77B9EF452}"/>
                </pc2:cmRplyMkLst>
              </pc226:cmRplyChg>
            </pc226:cmChg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8:10.257" v="6"/>
              <pc2:cmMkLst xmlns:pc2="http://schemas.microsoft.com/office/powerpoint/2019/9/main/command">
                <pc:docMk/>
                <pc:sldMk cId="4244983512" sldId="271"/>
                <pc2:cmMk id="{EE57913D-CF0A-43F9-9BC1-FAE51CE1AA0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8:10.257" v="6"/>
                <pc2:cmRplyMkLst xmlns:pc2="http://schemas.microsoft.com/office/powerpoint/2019/9/main/command">
                  <pc:docMk/>
                  <pc:sldMk cId="4244983512" sldId="271"/>
                  <pc2:cmMk id="{EE57913D-CF0A-43F9-9BC1-FAE51CE1AA03}"/>
                  <pc2:cmRplyMk id="{1EF41911-0BF5-49DC-A6D3-CE31709EEA59}"/>
                </pc2:cmRplyMkLst>
              </pc226:cmRplyChg>
            </pc226:cmChg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8:22.414" v="7"/>
              <pc2:cmMkLst xmlns:pc2="http://schemas.microsoft.com/office/powerpoint/2019/9/main/command">
                <pc:docMk/>
                <pc:sldMk cId="4244983512" sldId="271"/>
                <pc2:cmMk id="{80A1F998-41D2-4957-9212-6263A8A627C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8:22.414" v="7"/>
                <pc2:cmRplyMkLst xmlns:pc2="http://schemas.microsoft.com/office/powerpoint/2019/9/main/command">
                  <pc:docMk/>
                  <pc:sldMk cId="4244983512" sldId="271"/>
                  <pc2:cmMk id="{80A1F998-41D2-4957-9212-6263A8A627C3}"/>
                  <pc2:cmRplyMk id="{241E7911-C74E-44B5-B6E2-BBC8A821A53D}"/>
                </pc2:cmRplyMkLst>
              </pc226:cmRplyChg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0:57:17.347" v="5"/>
        <pc:sldMkLst>
          <pc:docMk/>
          <pc:sldMk cId="364270822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0:00.898" v="2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0:00.898" v="2"/>
                <pc2:cmRplyMkLst xmlns:pc2="http://schemas.microsoft.com/office/powerpoint/2019/9/main/command">
                  <pc:docMk/>
                  <pc:sldMk cId="3642708229" sldId="272"/>
                  <pc2:cmMk id="{E0A65D25-4370-4375-82BC-AE1AC3473D8D}"/>
                  <pc2:cmRplyMk id="{4D472C73-CA3D-451D-910E-8BFEF5861050}"/>
                </pc2:cmRplyMkLst>
              </pc226:cmRplyChg>
            </pc226:cmChg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6:35.657" v="4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6:35.657" v="4"/>
                <pc2:cmRplyMkLst xmlns:pc2="http://schemas.microsoft.com/office/powerpoint/2019/9/main/command">
                  <pc:docMk/>
                  <pc:sldMk cId="3642708229" sldId="272"/>
                  <pc2:cmMk id="{F2B1F65A-3057-43AC-8E27-608643927985}"/>
                  <pc2:cmRplyMk id="{0AD94CA8-05E0-4A88-ACAE-4C16B7072B4E}"/>
                </pc2:cmRplyMkLst>
              </pc226:cmRplyChg>
            </pc226:cmChg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57:17.347" v="5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57:17.347" v="5"/>
                <pc2:cmRplyMkLst xmlns:pc2="http://schemas.microsoft.com/office/powerpoint/2019/9/main/command">
                  <pc:docMk/>
                  <pc:sldMk cId="3642708229" sldId="272"/>
                  <pc2:cmMk id="{E02853D7-D7DD-42E6-8542-35031604A233}"/>
                  <pc2:cmRplyMk id="{08E92D2E-BAF8-457C-903A-586BDFD95774}"/>
                </pc2:cmRplyMkLst>
              </pc226:cmRplyChg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0:48:37.033" v="0"/>
        <pc:sldMkLst>
          <pc:docMk/>
          <pc:sldMk cId="3699417883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0:48:37.033" v="0"/>
              <pc2:cmMkLst xmlns:pc2="http://schemas.microsoft.com/office/powerpoint/2019/9/main/command">
                <pc:docMk/>
                <pc:sldMk cId="3699417883" sldId="274"/>
                <pc2:cmMk id="{8AB02F81-7650-4522-9AD5-40F2D2D0654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0:48:37.033" v="0"/>
                <pc2:cmRplyMkLst xmlns:pc2="http://schemas.microsoft.com/office/powerpoint/2019/9/main/command">
                  <pc:docMk/>
                  <pc:sldMk cId="3699417883" sldId="274"/>
                  <pc2:cmMk id="{8AB02F81-7650-4522-9AD5-40F2D2D06543}"/>
                  <pc2:cmRplyMk id="{A4A4623B-8848-4F64-8B0C-31D73C6EC806}"/>
                </pc2:cmRplyMkLst>
              </pc226:cmRplyChg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1:23:44.071" v="55"/>
        <pc:sldMkLst>
          <pc:docMk/>
          <pc:sldMk cId="2493701488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1:23:44.071" v="55"/>
              <pc2:cmMkLst xmlns:pc2="http://schemas.microsoft.com/office/powerpoint/2019/9/main/command">
                <pc:docMk/>
                <pc:sldMk cId="2493701488" sldId="275"/>
                <pc2:cmMk id="{62DB7975-17A5-40BE-AACB-8571EA69E3B6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1:23:44.071" v="55"/>
                <pc2:cmRplyMkLst xmlns:pc2="http://schemas.microsoft.com/office/powerpoint/2019/9/main/command">
                  <pc:docMk/>
                  <pc:sldMk cId="2493701488" sldId="275"/>
                  <pc2:cmMk id="{62DB7975-17A5-40BE-AACB-8571EA69E3B6}"/>
                  <pc2:cmRplyMk id="{9B44A10D-DC32-44F0-BC52-3594ABE0D624}"/>
                </pc2:cmRplyMkLst>
              </pc226:cmRplyChg>
              <pc226:cmRplyChg chg="add">
                <pc226:chgData name="Plomp, W.P. (Willemijn)" userId="S::plompwp@vuw.leidenuniv.nl::1de9b2c1-e692-4301-a81e-37de22dad2f7" providerId="AD" clId="Web-{4742821C-7A13-1325-022F-778DC01FA585}" dt="2023-08-29T10:49:30.709" v="1"/>
                <pc2:cmRplyMkLst xmlns:pc2="http://schemas.microsoft.com/office/powerpoint/2019/9/main/command">
                  <pc:docMk/>
                  <pc:sldMk cId="2493701488" sldId="275"/>
                  <pc2:cmMk id="{62DB7975-17A5-40BE-AACB-8571EA69E3B6}"/>
                  <pc2:cmRplyMk id="{EE1A180F-63A1-4A56-B534-E82EE91E31B9}"/>
                </pc2:cmRplyMkLst>
              </pc226:cmRplyChg>
              <pc226:cmRplyChg chg="add">
                <pc226:chgData name="Plomp, W.P. (Willemijn)" userId="S::plompwp@vuw.leidenuniv.nl::1de9b2c1-e692-4301-a81e-37de22dad2f7" providerId="AD" clId="Web-{4742821C-7A13-1325-022F-778DC01FA585}" dt="2023-08-29T10:50:26.509" v="3"/>
                <pc2:cmRplyMkLst xmlns:pc2="http://schemas.microsoft.com/office/powerpoint/2019/9/main/command">
                  <pc:docMk/>
                  <pc:sldMk cId="2493701488" sldId="275"/>
                  <pc2:cmMk id="{62DB7975-17A5-40BE-AACB-8571EA69E3B6}"/>
                  <pc2:cmRplyMk id="{160B735D-7773-4A8E-B418-83A0EC9C2AEC}"/>
                </pc2:cmRplyMkLst>
              </pc226:cmRplyChg>
            </pc226:cmChg>
          </p:ext>
        </pc:extLst>
      </pc:sldChg>
      <pc:sldChg chg="modSp modCm">
        <pc:chgData name="Plomp, W.P. (Willemijn)" userId="S::plompwp@vuw.leidenuniv.nl::1de9b2c1-e692-4301-a81e-37de22dad2f7" providerId="AD" clId="Web-{4742821C-7A13-1325-022F-778DC01FA585}" dt="2023-08-29T11:01:02.892" v="14" actId="20577"/>
        <pc:sldMkLst>
          <pc:docMk/>
          <pc:sldMk cId="792918555" sldId="278"/>
        </pc:sldMkLst>
        <pc:spChg chg="mod">
          <ac:chgData name="Plomp, W.P. (Willemijn)" userId="S::plompwp@vuw.leidenuniv.nl::1de9b2c1-e692-4301-a81e-37de22dad2f7" providerId="AD" clId="Web-{4742821C-7A13-1325-022F-778DC01FA585}" dt="2023-08-29T11:01:02.892" v="14" actId="20577"/>
          <ac:spMkLst>
            <pc:docMk/>
            <pc:sldMk cId="792918555" sldId="278"/>
            <ac:spMk id="3" creationId="{F018C363-4A9D-B9FA-675D-BC1412F4FD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Plomp, W.P. (Willemijn)" userId="S::plompwp@vuw.leidenuniv.nl::1de9b2c1-e692-4301-a81e-37de22dad2f7" providerId="AD" clId="Web-{4742821C-7A13-1325-022F-778DC01FA585}" dt="2023-08-29T11:00:57.220" v="13" actId="20577"/>
              <pc2:cmMkLst xmlns:pc2="http://schemas.microsoft.com/office/powerpoint/2019/9/main/command">
                <pc:docMk/>
                <pc:sldMk cId="792918555" sldId="278"/>
                <pc2:cmMk id="{8617664A-128E-4002-B00C-911A3D7C59F2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4742821C-7A13-1325-022F-778DC01FA585}" dt="2023-08-29T11:00:57.220" v="13" actId="20577"/>
              <pc2:cmMkLst xmlns:pc2="http://schemas.microsoft.com/office/powerpoint/2019/9/main/command">
                <pc:docMk/>
                <pc:sldMk cId="792918555" sldId="278"/>
                <pc2:cmMk id="{BC91CF84-355E-4F90-829A-FE948E71A36F}"/>
              </pc2:cmMkLst>
            </pc226:cmChg>
          </p:ext>
        </pc:extLst>
      </pc:sldChg>
      <pc:sldChg chg="modCm">
        <pc:chgData name="Plomp, W.P. (Willemijn)" userId="S::plompwp@vuw.leidenuniv.nl::1de9b2c1-e692-4301-a81e-37de22dad2f7" providerId="AD" clId="Web-{4742821C-7A13-1325-022F-778DC01FA585}" dt="2023-08-29T11:03:35.011" v="16"/>
        <pc:sldMkLst>
          <pc:docMk/>
          <pc:sldMk cId="1889887524" sldId="2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1:03:35.011" v="16"/>
              <pc2:cmMkLst xmlns:pc2="http://schemas.microsoft.com/office/powerpoint/2019/9/main/command">
                <pc:docMk/>
                <pc:sldMk cId="1889887524" sldId="284"/>
                <pc2:cmMk id="{8F8F3F2A-9F43-4C95-81FC-145A68572BC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1:02:13.162" v="15"/>
                <pc2:cmRplyMkLst xmlns:pc2="http://schemas.microsoft.com/office/powerpoint/2019/9/main/command">
                  <pc:docMk/>
                  <pc:sldMk cId="1889887524" sldId="284"/>
                  <pc2:cmMk id="{8F8F3F2A-9F43-4C95-81FC-145A68572BC3}"/>
                  <pc2:cmRplyMk id="{33FE3629-3089-4BF3-991B-629C36FD96A0}"/>
                </pc2:cmRplyMkLst>
              </pc226:cmRplyChg>
              <pc226:cmRplyChg chg="add">
                <pc226:chgData name="Plomp, W.P. (Willemijn)" userId="S::plompwp@vuw.leidenuniv.nl::1de9b2c1-e692-4301-a81e-37de22dad2f7" providerId="AD" clId="Web-{4742821C-7A13-1325-022F-778DC01FA585}" dt="2023-08-29T11:03:35.011" v="16"/>
                <pc2:cmRplyMkLst xmlns:pc2="http://schemas.microsoft.com/office/powerpoint/2019/9/main/command">
                  <pc:docMk/>
                  <pc:sldMk cId="1889887524" sldId="284"/>
                  <pc2:cmMk id="{8F8F3F2A-9F43-4C95-81FC-145A68572BC3}"/>
                  <pc2:cmRplyMk id="{F513848C-E4AD-4F4E-85E0-F39F456C2F74}"/>
                </pc2:cmRplyMkLst>
              </pc226:cmRplyChg>
            </pc226:cmChg>
          </p:ext>
        </pc:extLst>
      </pc:sldChg>
      <pc:sldChg chg="ord modCm">
        <pc:chgData name="Plomp, W.P. (Willemijn)" userId="S::plompwp@vuw.leidenuniv.nl::1de9b2c1-e692-4301-a81e-37de22dad2f7" providerId="AD" clId="Web-{4742821C-7A13-1325-022F-778DC01FA585}" dt="2023-08-29T11:04:31.687" v="26"/>
        <pc:sldMkLst>
          <pc:docMk/>
          <pc:sldMk cId="2959995605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lomp, W.P. (Willemijn)" userId="S::plompwp@vuw.leidenuniv.nl::1de9b2c1-e692-4301-a81e-37de22dad2f7" providerId="AD" clId="Web-{4742821C-7A13-1325-022F-778DC01FA585}" dt="2023-08-29T11:04:31.687" v="26"/>
              <pc2:cmMkLst xmlns:pc2="http://schemas.microsoft.com/office/powerpoint/2019/9/main/command">
                <pc:docMk/>
                <pc:sldMk cId="2959995605" sldId="288"/>
                <pc2:cmMk id="{09A2E063-3874-4127-AB29-6B91F92E6C43}"/>
              </pc2:cmMkLst>
              <pc226:cmRplyChg chg="add">
                <pc226:chgData name="Plomp, W.P. (Willemijn)" userId="S::plompwp@vuw.leidenuniv.nl::1de9b2c1-e692-4301-a81e-37de22dad2f7" providerId="AD" clId="Web-{4742821C-7A13-1325-022F-778DC01FA585}" dt="2023-08-29T11:04:31.687" v="26"/>
                <pc2:cmRplyMkLst xmlns:pc2="http://schemas.microsoft.com/office/powerpoint/2019/9/main/command">
                  <pc:docMk/>
                  <pc:sldMk cId="2959995605" sldId="288"/>
                  <pc2:cmMk id="{09A2E063-3874-4127-AB29-6B91F92E6C43}"/>
                  <pc2:cmRplyMk id="{CE8EDD84-D56B-412A-A149-7E99A828A867}"/>
                </pc2:cmRplyMkLst>
              </pc226:cmRplyChg>
              <pc226:cmRplyChg chg="add">
                <pc226:chgData name="Plomp, W.P. (Willemijn)" userId="S::plompwp@vuw.leidenuniv.nl::1de9b2c1-e692-4301-a81e-37de22dad2f7" providerId="AD" clId="Web-{4742821C-7A13-1325-022F-778DC01FA585}" dt="2023-08-29T11:03:45.543" v="17"/>
                <pc2:cmRplyMkLst xmlns:pc2="http://schemas.microsoft.com/office/powerpoint/2019/9/main/command">
                  <pc:docMk/>
                  <pc:sldMk cId="2959995605" sldId="288"/>
                  <pc2:cmMk id="{09A2E063-3874-4127-AB29-6B91F92E6C43}"/>
                  <pc2:cmRplyMk id="{5BA949AE-29E5-4B5A-9674-0D38552BB725}"/>
                </pc2:cmRplyMkLst>
              </pc226:cmRplyChg>
            </pc226:cmChg>
          </p:ext>
        </pc:extLst>
      </pc:sldChg>
      <pc:sldChg chg="modSp modCm">
        <pc:chgData name="Plomp, W.P. (Willemijn)" userId="S::plompwp@vuw.leidenuniv.nl::1de9b2c1-e692-4301-a81e-37de22dad2f7" providerId="AD" clId="Web-{4742821C-7A13-1325-022F-778DC01FA585}" dt="2023-08-29T11:07:04.555" v="54" actId="20577"/>
        <pc:sldMkLst>
          <pc:docMk/>
          <pc:sldMk cId="3738966244" sldId="291"/>
        </pc:sldMkLst>
        <pc:spChg chg="mod">
          <ac:chgData name="Plomp, W.P. (Willemijn)" userId="S::plompwp@vuw.leidenuniv.nl::1de9b2c1-e692-4301-a81e-37de22dad2f7" providerId="AD" clId="Web-{4742821C-7A13-1325-022F-778DC01FA585}" dt="2023-08-29T11:07:04.555" v="54" actId="20577"/>
          <ac:spMkLst>
            <pc:docMk/>
            <pc:sldMk cId="3738966244" sldId="291"/>
            <ac:spMk id="5" creationId="{C13C5DE8-E9FD-4794-0D43-11B1D632CE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4742821C-7A13-1325-022F-778DC01FA585}" dt="2023-08-29T11:07:03.899" v="53"/>
              <pc2:cmMkLst xmlns:pc2="http://schemas.microsoft.com/office/powerpoint/2019/9/main/command">
                <pc:docMk/>
                <pc:sldMk cId="3738966244" sldId="291"/>
                <pc2:cmMk id="{E713BB83-7234-462F-9FBA-62CE7BABCF86}"/>
              </pc2:cmMkLst>
            </pc226:cmChg>
          </p:ext>
        </pc:extLst>
      </pc:sldChg>
    </pc:docChg>
  </pc:docChgLst>
  <pc:docChgLst>
    <pc:chgData name="Mink, J.A.B. (Jaap-Willem)" userId="S::minkjab@vuw.leidenuniv.nl::a78bc39d-f91d-43c6-b7b3-48e1b2ec1ae2" providerId="AD" clId="Web-{FA7B25C5-E8F1-4515-8F60-9B468E499502}"/>
    <pc:docChg chg="addSld delSld modSld addMainMaster delMainMaster">
      <pc:chgData name="Mink, J.A.B. (Jaap-Willem)" userId="S::minkjab@vuw.leidenuniv.nl::a78bc39d-f91d-43c6-b7b3-48e1b2ec1ae2" providerId="AD" clId="Web-{FA7B25C5-E8F1-4515-8F60-9B468E499502}" dt="2023-07-31T13:28:44.352" v="60" actId="20577"/>
      <pc:docMkLst>
        <pc:docMk/>
      </pc:docMkLst>
      <pc:sldChg chg="del">
        <pc:chgData name="Mink, J.A.B. (Jaap-Willem)" userId="S::minkjab@vuw.leidenuniv.nl::a78bc39d-f91d-43c6-b7b3-48e1b2ec1ae2" providerId="AD" clId="Web-{FA7B25C5-E8F1-4515-8F60-9B468E499502}" dt="2023-07-31T13:21:17.335" v="31"/>
        <pc:sldMkLst>
          <pc:docMk/>
          <pc:sldMk cId="3351439039" sldId="256"/>
        </pc:sldMkLst>
      </pc:sldChg>
      <pc:sldChg chg="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2315291788" sldId="257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17.273" v="30"/>
        <pc:sldMkLst>
          <pc:docMk/>
          <pc:sldMk cId="148121290" sldId="258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17.257" v="29"/>
        <pc:sldMkLst>
          <pc:docMk/>
          <pc:sldMk cId="2323710316" sldId="259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17.241" v="28"/>
        <pc:sldMkLst>
          <pc:docMk/>
          <pc:sldMk cId="2035057006" sldId="260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17.226" v="27"/>
        <pc:sldMkLst>
          <pc:docMk/>
          <pc:sldMk cId="1443287254" sldId="261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17.210" v="26"/>
        <pc:sldMkLst>
          <pc:docMk/>
          <pc:sldMk cId="1397195676" sldId="262"/>
        </pc:sldMkLst>
      </pc:sldChg>
      <pc:sldChg chg="add del">
        <pc:chgData name="Mink, J.A.B. (Jaap-Willem)" userId="S::minkjab@vuw.leidenuniv.nl::a78bc39d-f91d-43c6-b7b3-48e1b2ec1ae2" providerId="AD" clId="Web-{FA7B25C5-E8F1-4515-8F60-9B468E499502}" dt="2023-07-31T13:21:09.335" v="25"/>
        <pc:sldMkLst>
          <pc:docMk/>
          <pc:sldMk cId="2173335557" sldId="263"/>
        </pc:sldMkLst>
      </pc:sldChg>
      <pc:sldChg chg="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1158452214" sldId="264"/>
        </pc:sldMkLst>
      </pc:sldChg>
      <pc:sldChg chg="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2623886356" sldId="265"/>
        </pc:sldMkLst>
      </pc:sldChg>
      <pc:sldChg chg="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1761851911" sldId="266"/>
        </pc:sldMkLst>
      </pc:sldChg>
      <pc:sldChg chg="modSp 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287853936" sldId="267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287853936" sldId="267"/>
            <ac:spMk id="2" creationId="{1610B954-3782-2A1E-FFC1-41D9F7AB8275}"/>
          </ac:spMkLst>
        </pc:spChg>
        <pc:picChg chg="mod ord">
          <ac:chgData name="Mink, J.A.B. (Jaap-Willem)" userId="S::minkjab@vuw.leidenuniv.nl::a78bc39d-f91d-43c6-b7b3-48e1b2ec1ae2" providerId="AD" clId="Web-{FA7B25C5-E8F1-4515-8F60-9B468E499502}" dt="2023-07-31T13:26:35.597" v="59"/>
          <ac:picMkLst>
            <pc:docMk/>
            <pc:sldMk cId="287853936" sldId="267"/>
            <ac:picMk id="6" creationId="{8C9679B3-855D-4EA5-0F5B-063BC2D96EC6}"/>
          </ac:picMkLst>
        </pc:picChg>
      </pc:sldChg>
      <pc:sldChg chg="modSp 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3056865438" sldId="268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3056865438" sldId="268"/>
            <ac:spMk id="5" creationId="{7E65EDB5-7D0A-1718-4307-E39F2EB700FD}"/>
          </ac:spMkLst>
        </pc:spChg>
      </pc:sldChg>
      <pc:sldChg chg="modSp 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3382408380" sldId="269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3382408380" sldId="269"/>
            <ac:spMk id="2" creationId="{A5D6B52A-B8F7-EAC3-CBCE-7D727299A604}"/>
          </ac:spMkLst>
        </pc:spChg>
      </pc:sldChg>
      <pc:sldChg chg="modSp add mod modClrScheme delCm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1748315807" sldId="270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1748315807" sldId="270"/>
            <ac:spMk id="2" creationId="{5235D663-06D8-07AE-ED49-0BC8768F3B39}"/>
          </ac:spMkLst>
        </pc:spChg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1748315807" sldId="270"/>
            <ac:spMk id="3" creationId="{F018C363-4A9D-B9FA-675D-BC1412F4FDD4}"/>
          </ac:spMkLst>
        </pc:spChg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1748315807" sldId="270"/>
            <ac:spMk id="4" creationId="{431C8CD0-19DC-4BC0-789B-A3B7CB66D9A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nk, J.A.B. (Jaap-Willem)" userId="S::minkjab@vuw.leidenuniv.nl::a78bc39d-f91d-43c6-b7b3-48e1b2ec1ae2" providerId="AD" clId="Web-{FA7B25C5-E8F1-4515-8F60-9B468E499502}" dt="2023-07-31T13:19:28.018" v="22"/>
              <pc2:cmMkLst xmlns:pc2="http://schemas.microsoft.com/office/powerpoint/2019/9/main/command">
                <pc:docMk/>
                <pc:sldMk cId="1748315807" sldId="270"/>
                <pc2:cmMk id="{E087AA15-4075-4176-8350-E950903B30DA}"/>
              </pc2:cmMkLst>
            </pc226:cmChg>
            <pc226:cmChg xmlns:pc226="http://schemas.microsoft.com/office/powerpoint/2022/06/main/command" chg="del">
              <pc226:chgData name="Mink, J.A.B. (Jaap-Willem)" userId="S::minkjab@vuw.leidenuniv.nl::a78bc39d-f91d-43c6-b7b3-48e1b2ec1ae2" providerId="AD" clId="Web-{FA7B25C5-E8F1-4515-8F60-9B468E499502}" dt="2023-07-31T13:19:26.346" v="20"/>
              <pc2:cmMkLst xmlns:pc2="http://schemas.microsoft.com/office/powerpoint/2019/9/main/command">
                <pc:docMk/>
                <pc:sldMk cId="1748315807" sldId="270"/>
                <pc2:cmMk id="{B40FEB36-4D41-462D-8588-B67E59B6DF4A}"/>
              </pc2:cmMkLst>
            </pc226:cmChg>
          </p:ext>
        </pc:extLst>
      </pc:sldChg>
      <pc:sldChg chg="modSp 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4244983512" sldId="271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4244983512" sldId="271"/>
            <ac:spMk id="2" creationId="{BFE06B85-4EB4-B628-B9AD-0DB181388B7F}"/>
          </ac:spMkLst>
        </pc:spChg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4244983512" sldId="271"/>
            <ac:spMk id="3" creationId="{79295CF1-65BF-E7C6-54DD-863CD3849426}"/>
          </ac:spMkLst>
        </pc:spChg>
      </pc:sldChg>
      <pc:sldChg chg="modSp add mod modClrScheme delCm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3642708229" sldId="272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3642708229" sldId="272"/>
            <ac:spMk id="2" creationId="{4CF36C35-3AF7-BC20-DF47-8828C10C02EE}"/>
          </ac:spMkLst>
        </pc:spChg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nk, J.A.B. (Jaap-Willem)" userId="S::minkjab@vuw.leidenuniv.nl::a78bc39d-f91d-43c6-b7b3-48e1b2ec1ae2" providerId="AD" clId="Web-{FA7B25C5-E8F1-4515-8F60-9B468E499502}" dt="2023-07-31T13:19:26.128" v="19"/>
              <pc2:cmMkLst xmlns:pc2="http://schemas.microsoft.com/office/powerpoint/2019/9/main/command">
                <pc:docMk/>
                <pc:sldMk cId="3642708229" sldId="272"/>
                <pc2:cmMk id="{F7C4ADAA-1256-4D1A-A7C9-756695F382C1}"/>
              </pc2:cmMkLst>
            </pc226:cmChg>
          </p:ext>
        </pc:extLst>
      </pc:sldChg>
      <pc:sldChg chg="modSp add mod modClrScheme chgLayout">
        <pc:chgData name="Mink, J.A.B. (Jaap-Willem)" userId="S::minkjab@vuw.leidenuniv.nl::a78bc39d-f91d-43c6-b7b3-48e1b2ec1ae2" providerId="AD" clId="Web-{FA7B25C5-E8F1-4515-8F60-9B468E499502}" dt="2023-07-31T13:26:35.597" v="59"/>
        <pc:sldMkLst>
          <pc:docMk/>
          <pc:sldMk cId="840323527" sldId="273"/>
        </pc:sldMkLst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840323527" sldId="273"/>
            <ac:spMk id="2" creationId="{4CF36C35-3AF7-BC20-DF47-8828C10C02EE}"/>
          </ac:spMkLst>
        </pc:spChg>
        <pc:spChg chg="mod ord">
          <ac:chgData name="Mink, J.A.B. (Jaap-Willem)" userId="S::minkjab@vuw.leidenuniv.nl::a78bc39d-f91d-43c6-b7b3-48e1b2ec1ae2" providerId="AD" clId="Web-{FA7B25C5-E8F1-4515-8F60-9B468E499502}" dt="2023-07-31T13:26:35.597" v="59"/>
          <ac:spMkLst>
            <pc:docMk/>
            <pc:sldMk cId="840323527" sldId="273"/>
            <ac:spMk id="3" creationId="{3D39F013-693D-586B-DF06-FC4E5F1EEFC7}"/>
          </ac:spMkLst>
        </pc:spChg>
      </pc:sldChg>
      <pc:sldChg chg="addSp delSp modSp add mod setBg modClrScheme delDesignElem delCm chgLayout">
        <pc:chgData name="Mink, J.A.B. (Jaap-Willem)" userId="S::minkjab@vuw.leidenuniv.nl::a78bc39d-f91d-43c6-b7b3-48e1b2ec1ae2" providerId="AD" clId="Web-{FA7B25C5-E8F1-4515-8F60-9B468E499502}" dt="2023-07-31T13:28:44.352" v="60" actId="20577"/>
        <pc:sldMkLst>
          <pc:docMk/>
          <pc:sldMk cId="3699417883" sldId="274"/>
        </pc:sldMkLst>
        <pc:spChg chg="mod ord">
          <ac:chgData name="Mink, J.A.B. (Jaap-Willem)" userId="S::minkjab@vuw.leidenuniv.nl::a78bc39d-f91d-43c6-b7b3-48e1b2ec1ae2" providerId="AD" clId="Web-{FA7B25C5-E8F1-4515-8F60-9B468E499502}" dt="2023-07-31T13:28:44.352" v="60" actId="20577"/>
          <ac:spMkLst>
            <pc:docMk/>
            <pc:sldMk cId="3699417883" sldId="274"/>
            <ac:spMk id="2" creationId="{7CCEFBC4-581A-F204-D321-36B2CF9B8F26}"/>
          </ac:spMkLst>
        </pc:spChg>
        <pc:spChg chg="add del mod">
          <ac:chgData name="Mink, J.A.B. (Jaap-Willem)" userId="S::minkjab@vuw.leidenuniv.nl::a78bc39d-f91d-43c6-b7b3-48e1b2ec1ae2" providerId="AD" clId="Web-{FA7B25C5-E8F1-4515-8F60-9B468E499502}" dt="2023-07-31T13:23:23.434" v="56"/>
          <ac:spMkLst>
            <pc:docMk/>
            <pc:sldMk cId="3699417883" sldId="274"/>
            <ac:spMk id="4" creationId="{70BFE6AD-7217-B4E9-3758-099208EBA79E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2:48.120" v="50"/>
          <ac:spMkLst>
            <pc:docMk/>
            <pc:sldMk cId="3699417883" sldId="274"/>
            <ac:spMk id="16" creationId="{CADF2543-1B6F-4FBC-A7AF-53A0430E05AB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2:36.322" v="44"/>
          <ac:spMkLst>
            <pc:docMk/>
            <pc:sldMk cId="3699417883" sldId="274"/>
            <ac:spMk id="17" creationId="{B9403C7F-76AE-4587-92A2-D4E41EBE68BD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2:39.057" v="46"/>
          <ac:spMkLst>
            <pc:docMk/>
            <pc:sldMk cId="3699417883" sldId="274"/>
            <ac:spMk id="27" creationId="{929448D9-8F1D-4CFE-93BA-E0272F0DBD6E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2:45.573" v="48"/>
          <ac:spMkLst>
            <pc:docMk/>
            <pc:sldMk cId="3699417883" sldId="274"/>
            <ac:spMk id="32" creationId="{B9403C7F-76AE-4587-92A2-D4E41EBE68BD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2:54.620" v="52"/>
          <ac:spMkLst>
            <pc:docMk/>
            <pc:sldMk cId="3699417883" sldId="274"/>
            <ac:spMk id="40" creationId="{929448D9-8F1D-4CFE-93BA-E0272F0DBD6E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3:23.434" v="56"/>
          <ac:spMkLst>
            <pc:docMk/>
            <pc:sldMk cId="3699417883" sldId="274"/>
            <ac:spMk id="45" creationId="{2C33F367-76E5-4D2A-96B1-4FD443CDD1CF}"/>
          </ac:spMkLst>
        </pc:spChg>
        <pc:spChg chg="add del">
          <ac:chgData name="Mink, J.A.B. (Jaap-Willem)" userId="S::minkjab@vuw.leidenuniv.nl::a78bc39d-f91d-43c6-b7b3-48e1b2ec1ae2" providerId="AD" clId="Web-{FA7B25C5-E8F1-4515-8F60-9B468E499502}" dt="2023-07-31T13:23:23.434" v="56"/>
          <ac:spMkLst>
            <pc:docMk/>
            <pc:sldMk cId="3699417883" sldId="274"/>
            <ac:spMk id="46" creationId="{6F769419-3E73-449D-B62A-0CDEC946A679}"/>
          </ac:spMkLst>
        </pc:spChg>
        <pc:grpChg chg="add del">
          <ac:chgData name="Mink, J.A.B. (Jaap-Willem)" userId="S::minkjab@vuw.leidenuniv.nl::a78bc39d-f91d-43c6-b7b3-48e1b2ec1ae2" providerId="AD" clId="Web-{FA7B25C5-E8F1-4515-8F60-9B468E499502}" dt="2023-07-31T13:22:48.120" v="50"/>
          <ac:grpSpMkLst>
            <pc:docMk/>
            <pc:sldMk cId="3699417883" sldId="274"/>
            <ac:grpSpMk id="9" creationId="{6CC7770B-E4E1-42D6-9437-DAA4A3A9E65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36.322" v="44"/>
          <ac:grpSpMkLst>
            <pc:docMk/>
            <pc:sldMk cId="3699417883" sldId="274"/>
            <ac:grpSpMk id="10" creationId="{8F1EF17D-1B70-428C-8A8A-A2C5B390E1E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48.120" v="50"/>
          <ac:grpSpMkLst>
            <pc:docMk/>
            <pc:sldMk cId="3699417883" sldId="274"/>
            <ac:grpSpMk id="18" creationId="{A80A6E81-6B71-43DF-877B-E964A9A4CB68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36.322" v="44"/>
          <ac:grpSpMkLst>
            <pc:docMk/>
            <pc:sldMk cId="3699417883" sldId="274"/>
            <ac:grpSpMk id="19" creationId="{D6C71778-3DDA-4748-AEBB-2A4B75016325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3:23.434" v="56"/>
          <ac:grpSpMkLst>
            <pc:docMk/>
            <pc:sldMk cId="3699417883" sldId="274"/>
            <ac:grpSpMk id="21" creationId="{A6515200-42F9-488F-9895-6CDBCD1E87C8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39.057" v="46"/>
          <ac:grpSpMkLst>
            <pc:docMk/>
            <pc:sldMk cId="3699417883" sldId="274"/>
            <ac:grpSpMk id="26" creationId="{8F1EF17D-1B70-428C-8A8A-A2C5B390E1E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39.057" v="46"/>
          <ac:grpSpMkLst>
            <pc:docMk/>
            <pc:sldMk cId="3699417883" sldId="274"/>
            <ac:grpSpMk id="29" creationId="{94749DEA-AC6C-4834-A330-03A1796B892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45.573" v="48"/>
          <ac:grpSpMkLst>
            <pc:docMk/>
            <pc:sldMk cId="3699417883" sldId="274"/>
            <ac:grpSpMk id="31" creationId="{8F1EF17D-1B70-428C-8A8A-A2C5B390E1E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45.573" v="48"/>
          <ac:grpSpMkLst>
            <pc:docMk/>
            <pc:sldMk cId="3699417883" sldId="274"/>
            <ac:grpSpMk id="34" creationId="{D6C71778-3DDA-4748-AEBB-2A4B75016325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54.620" v="52"/>
          <ac:grpSpMkLst>
            <pc:docMk/>
            <pc:sldMk cId="3699417883" sldId="274"/>
            <ac:grpSpMk id="39" creationId="{8F1EF17D-1B70-428C-8A8A-A2C5B390E1E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2:54.620" v="52"/>
          <ac:grpSpMkLst>
            <pc:docMk/>
            <pc:sldMk cId="3699417883" sldId="274"/>
            <ac:grpSpMk id="42" creationId="{94749DEA-AC6C-4834-A330-03A1796B8929}"/>
          </ac:grpSpMkLst>
        </pc:grpChg>
        <pc:grpChg chg="add del">
          <ac:chgData name="Mink, J.A.B. (Jaap-Willem)" userId="S::minkjab@vuw.leidenuniv.nl::a78bc39d-f91d-43c6-b7b3-48e1b2ec1ae2" providerId="AD" clId="Web-{FA7B25C5-E8F1-4515-8F60-9B468E499502}" dt="2023-07-31T13:23:23.434" v="56"/>
          <ac:grpSpMkLst>
            <pc:docMk/>
            <pc:sldMk cId="3699417883" sldId="274"/>
            <ac:grpSpMk id="44" creationId="{B455B88A-C127-47B3-B317-724BD4EAAD0E}"/>
          </ac:grpSpMkLst>
        </pc:grpChg>
        <pc:graphicFrameChg chg="add del">
          <ac:chgData name="Mink, J.A.B. (Jaap-Willem)" userId="S::minkjab@vuw.leidenuniv.nl::a78bc39d-f91d-43c6-b7b3-48e1b2ec1ae2" providerId="AD" clId="Web-{FA7B25C5-E8F1-4515-8F60-9B468E499502}" dt="2023-07-31T13:23:23.434" v="56"/>
          <ac:graphicFrameMkLst>
            <pc:docMk/>
            <pc:sldMk cId="3699417883" sldId="274"/>
            <ac:graphicFrameMk id="48" creationId="{543220D7-122C-1D92-A2E1-C468B7264DA5}"/>
          </ac:graphicFrameMkLst>
        </pc:graphicFrameChg>
        <pc:picChg chg="add del">
          <ac:chgData name="Mink, J.A.B. (Jaap-Willem)" userId="S::minkjab@vuw.leidenuniv.nl::a78bc39d-f91d-43c6-b7b3-48e1b2ec1ae2" providerId="AD" clId="Web-{FA7B25C5-E8F1-4515-8F60-9B468E499502}" dt="2023-07-31T13:22:36.322" v="44"/>
          <ac:picMkLst>
            <pc:docMk/>
            <pc:sldMk cId="3699417883" sldId="274"/>
            <ac:picMk id="6" creationId="{3C140E80-13FF-472D-A562-53CC9D220A63}"/>
          </ac:picMkLst>
        </pc:picChg>
        <pc:picChg chg="add del">
          <ac:chgData name="Mink, J.A.B. (Jaap-Willem)" userId="S::minkjab@vuw.leidenuniv.nl::a78bc39d-f91d-43c6-b7b3-48e1b2ec1ae2" providerId="AD" clId="Web-{FA7B25C5-E8F1-4515-8F60-9B468E499502}" dt="2023-07-31T13:22:39.057" v="46"/>
          <ac:picMkLst>
            <pc:docMk/>
            <pc:sldMk cId="3699417883" sldId="274"/>
            <ac:picMk id="28" creationId="{7DF05DDD-13E9-E7DC-0B03-5929025B0F0F}"/>
          </ac:picMkLst>
        </pc:picChg>
        <pc:picChg chg="add del">
          <ac:chgData name="Mink, J.A.B. (Jaap-Willem)" userId="S::minkjab@vuw.leidenuniv.nl::a78bc39d-f91d-43c6-b7b3-48e1b2ec1ae2" providerId="AD" clId="Web-{FA7B25C5-E8F1-4515-8F60-9B468E499502}" dt="2023-07-31T13:22:45.573" v="48"/>
          <ac:picMkLst>
            <pc:docMk/>
            <pc:sldMk cId="3699417883" sldId="274"/>
            <ac:picMk id="33" creationId="{3C140E80-13FF-472D-A562-53CC9D220A63}"/>
          </ac:picMkLst>
        </pc:picChg>
        <pc:picChg chg="add del">
          <ac:chgData name="Mink, J.A.B. (Jaap-Willem)" userId="S::minkjab@vuw.leidenuniv.nl::a78bc39d-f91d-43c6-b7b3-48e1b2ec1ae2" providerId="AD" clId="Web-{FA7B25C5-E8F1-4515-8F60-9B468E499502}" dt="2023-07-31T13:22:54.620" v="52"/>
          <ac:picMkLst>
            <pc:docMk/>
            <pc:sldMk cId="3699417883" sldId="274"/>
            <ac:picMk id="41" creationId="{7DF05DDD-13E9-E7DC-0B03-5929025B0F0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ink, J.A.B. (Jaap-Willem)" userId="S::minkjab@vuw.leidenuniv.nl::a78bc39d-f91d-43c6-b7b3-48e1b2ec1ae2" providerId="AD" clId="Web-{FA7B25C5-E8F1-4515-8F60-9B468E499502}" dt="2023-07-31T13:19:16.002" v="18"/>
              <pc2:cmMkLst xmlns:pc2="http://schemas.microsoft.com/office/powerpoint/2019/9/main/command">
                <pc:docMk/>
                <pc:sldMk cId="3699417883" sldId="274"/>
                <pc2:cmMk id="{E6DB76EE-F855-40E2-9987-ECFA0D425215}"/>
              </pc2:cmMkLst>
            </pc226:cmChg>
          </p:ext>
        </pc:extLst>
      </pc:sldChg>
      <pc:sldMasterChg chg="add del addSldLayout delSldLayout">
        <pc:chgData name="Mink, J.A.B. (Jaap-Willem)" userId="S::minkjab@vuw.leidenuniv.nl::a78bc39d-f91d-43c6-b7b3-48e1b2ec1ae2" providerId="AD" clId="Web-{FA7B25C5-E8F1-4515-8F60-9B468E499502}" dt="2023-07-31T13:26:17.550" v="58"/>
        <pc:sldMasterMkLst>
          <pc:docMk/>
          <pc:sldMasterMk cId="1710546820" sldId="2147483648"/>
        </pc:sldMasterMkLst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4249299040" sldId="2147483649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3885912252" sldId="2147483650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1843495715" sldId="2147483651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957811407" sldId="2147483652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4148315968" sldId="2147483653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1937782621" sldId="2147483654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3349604172" sldId="2147483655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2568389287" sldId="2147483656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84292403" sldId="2147483657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515967256" sldId="2147483658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710546820" sldId="2147483648"/>
            <pc:sldLayoutMk cId="3231119585" sldId="2147483659"/>
          </pc:sldLayoutMkLst>
        </pc:sldLayoutChg>
      </pc:sldMasterChg>
      <pc:sldMasterChg chg="add del addSldLayout delSldLayout">
        <pc:chgData name="Mink, J.A.B. (Jaap-Willem)" userId="S::minkjab@vuw.leidenuniv.nl::a78bc39d-f91d-43c6-b7b3-48e1b2ec1ae2" providerId="AD" clId="Web-{FA7B25C5-E8F1-4515-8F60-9B468E499502}" dt="2023-07-31T13:26:17.550" v="58"/>
        <pc:sldMasterMkLst>
          <pc:docMk/>
          <pc:sldMasterMk cId="0" sldId="2147483674"/>
        </pc:sldMasterMkLst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75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76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77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78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79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0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1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2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3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4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5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0" sldId="2147483686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0" sldId="2147483674"/>
            <pc:sldLayoutMk cId="3615806478" sldId="2147483726"/>
          </pc:sldLayoutMkLst>
        </pc:sldLayoutChg>
      </pc:sldMasterChg>
      <pc:sldMasterChg chg="add del addSldLayout delSldLayout">
        <pc:chgData name="Mink, J.A.B. (Jaap-Willem)" userId="S::minkjab@vuw.leidenuniv.nl::a78bc39d-f91d-43c6-b7b3-48e1b2ec1ae2" providerId="AD" clId="Web-{FA7B25C5-E8F1-4515-8F60-9B468E499502}" dt="2023-07-31T13:26:17.550" v="58"/>
        <pc:sldMasterMkLst>
          <pc:docMk/>
          <pc:sldMasterMk cId="167837854" sldId="2147483727"/>
        </pc:sldMasterMkLst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924986645" sldId="2147483687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1017152177" sldId="2147483688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3364344096" sldId="2147483689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1132160856" sldId="2147483690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598947472" sldId="2147483691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3237341985" sldId="2147483692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1535242143" sldId="2147483693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3900248622" sldId="2147483694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226905763" sldId="2147483695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4067706941" sldId="2147483696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223836203" sldId="2147483697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510439298" sldId="2147483698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068762125" sldId="2147483699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083649474" sldId="2147483700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1726449630" sldId="2147483701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3064433746" sldId="2147483703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168156195" sldId="2147483704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1131900305" sldId="2147483728"/>
          </pc:sldLayoutMkLst>
        </pc:sldLayoutChg>
        <pc:sldLayoutChg chg="add del">
          <pc:chgData name="Mink, J.A.B. (Jaap-Willem)" userId="S::minkjab@vuw.leidenuniv.nl::a78bc39d-f91d-43c6-b7b3-48e1b2ec1ae2" providerId="AD" clId="Web-{FA7B25C5-E8F1-4515-8F60-9B468E499502}" dt="2023-07-31T13:26:17.550" v="58"/>
          <pc:sldLayoutMkLst>
            <pc:docMk/>
            <pc:sldMasterMk cId="167837854" sldId="2147483727"/>
            <pc:sldLayoutMk cId="2278151199" sldId="2147483729"/>
          </pc:sldLayoutMkLst>
        </pc:sldLayoutChg>
      </pc:sldMasterChg>
      <pc:sldMasterChg chg="add del addSldLayout delSldLayout modSldLayout">
        <pc:chgData name="Mink, J.A.B. (Jaap-Willem)" userId="S::minkjab@vuw.leidenuniv.nl::a78bc39d-f91d-43c6-b7b3-48e1b2ec1ae2" providerId="AD" clId="Web-{FA7B25C5-E8F1-4515-8F60-9B468E499502}" dt="2023-07-31T13:23:33.684" v="57"/>
        <pc:sldMasterMkLst>
          <pc:docMk/>
          <pc:sldMasterMk cId="55352071" sldId="2147483730"/>
        </pc:sldMasterMkLst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3527416107" sldId="2147483731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3707975513" sldId="2147483732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1064184772" sldId="2147483733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1031069319" sldId="2147483734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099018391" sldId="2147483735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03588162" sldId="2147483736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3619722810" sldId="2147483737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109241574" sldId="2147483738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1545710025" sldId="2147483739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952678563" sldId="2147483740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1490091500" sldId="2147483741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392129711" sldId="2147483742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165958552" sldId="2147483743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1880650604" sldId="2147483744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2551490380" sldId="2147483745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753660727" sldId="2147483746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33.684" v="57"/>
          <pc:sldLayoutMkLst>
            <pc:docMk/>
            <pc:sldMasterMk cId="55352071" sldId="2147483730"/>
            <pc:sldLayoutMk cId="3319812762" sldId="2147483747"/>
          </pc:sldLayoutMkLst>
        </pc:sldLayoutChg>
      </pc:sldMasterChg>
      <pc:sldMasterChg chg="add del addSldLayout delSldLayout modSldLayout">
        <pc:chgData name="Mink, J.A.B. (Jaap-Willem)" userId="S::minkjab@vuw.leidenuniv.nl::a78bc39d-f91d-43c6-b7b3-48e1b2ec1ae2" providerId="AD" clId="Web-{FA7B25C5-E8F1-4515-8F60-9B468E499502}" dt="2023-07-31T13:26:35.597" v="59"/>
        <pc:sldMasterMkLst>
          <pc:docMk/>
          <pc:sldMasterMk cId="3512564893" sldId="2147483730"/>
        </pc:sldMasterMkLst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3264332109" sldId="2147483731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3410704868" sldId="2147483732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688026673" sldId="2147483733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909694178" sldId="2147483734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1143588686" sldId="2147483735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660941788" sldId="2147483736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1658762819" sldId="2147483737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3981977574" sldId="2147483738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1967390942" sldId="2147483739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963748337" sldId="2147483740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1014604008" sldId="2147483741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3298129763" sldId="2147483742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1710496497" sldId="2147483743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2919340691" sldId="2147483744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2732590952" sldId="2147483745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3512564893" sldId="2147483730"/>
            <pc:sldLayoutMk cId="3811801429" sldId="2147483746"/>
          </pc:sldLayoutMkLst>
        </pc:sldLayoutChg>
      </pc:sldMasterChg>
      <pc:sldMasterChg chg="add addSldLayout modSldLayout">
        <pc:chgData name="Mink, J.A.B. (Jaap-Willem)" userId="S::minkjab@vuw.leidenuniv.nl::a78bc39d-f91d-43c6-b7b3-48e1b2ec1ae2" providerId="AD" clId="Web-{FA7B25C5-E8F1-4515-8F60-9B468E499502}" dt="2023-07-31T13:26:35.597" v="59"/>
        <pc:sldMasterMkLst>
          <pc:docMk/>
          <pc:sldMasterMk cId="8262909" sldId="2147483747"/>
        </pc:sldMasterMkLst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782643956" sldId="2147483748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3369789686" sldId="2147483749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984114538" sldId="2147483750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2962026693" sldId="2147483751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3970436" sldId="2147483752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1737708517" sldId="2147483753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263465268" sldId="2147483754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4061739609" sldId="2147483755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3757856432" sldId="2147483756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2441923096" sldId="2147483757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3535010161" sldId="2147483758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1119416056" sldId="2147483759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3629546799" sldId="2147483760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1584581214" sldId="2147483761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585080460" sldId="2147483762"/>
          </pc:sldLayoutMkLst>
        </pc:sldLayoutChg>
        <pc:sldLayoutChg chg="add mod replId">
          <pc:chgData name="Mink, J.A.B. (Jaap-Willem)" userId="S::minkjab@vuw.leidenuniv.nl::a78bc39d-f91d-43c6-b7b3-48e1b2ec1ae2" providerId="AD" clId="Web-{FA7B25C5-E8F1-4515-8F60-9B468E499502}" dt="2023-07-31T13:26:35.597" v="59"/>
          <pc:sldLayoutMkLst>
            <pc:docMk/>
            <pc:sldMasterMk cId="8262909" sldId="2147483747"/>
            <pc:sldLayoutMk cId="1047077884" sldId="2147483763"/>
          </pc:sldLayoutMkLst>
        </pc:sldLayoutChg>
      </pc:sldMasterChg>
      <pc:sldMasterChg chg="add del addSldLayout delSldLayout modSldLayout">
        <pc:chgData name="Mink, J.A.B. (Jaap-Willem)" userId="S::minkjab@vuw.leidenuniv.nl::a78bc39d-f91d-43c6-b7b3-48e1b2ec1ae2" providerId="AD" clId="Web-{FA7B25C5-E8F1-4515-8F60-9B468E499502}" dt="2023-07-31T13:23:17.324" v="55"/>
        <pc:sldMasterMkLst>
          <pc:docMk/>
          <pc:sldMasterMk cId="2222660245" sldId="2147483748"/>
        </pc:sldMasterMkLst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1426367617" sldId="2147483749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1940702696" sldId="2147483750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4030908600" sldId="2147483751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917758718" sldId="2147483752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3059264614" sldId="2147483753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2793633387" sldId="2147483754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3462739363" sldId="2147483755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2701582425" sldId="2147483756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2465437284" sldId="2147483757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1215514947" sldId="2147483758"/>
          </pc:sldLayoutMkLst>
        </pc:sldLayoutChg>
        <pc:sldLayoutChg chg="add del mod replId">
          <pc:chgData name="Mink, J.A.B. (Jaap-Willem)" userId="S::minkjab@vuw.leidenuniv.nl::a78bc39d-f91d-43c6-b7b3-48e1b2ec1ae2" providerId="AD" clId="Web-{FA7B25C5-E8F1-4515-8F60-9B468E499502}" dt="2023-07-31T13:23:17.324" v="55"/>
          <pc:sldLayoutMkLst>
            <pc:docMk/>
            <pc:sldMasterMk cId="2222660245" sldId="2147483748"/>
            <pc:sldLayoutMk cId="2919015816" sldId="2147483759"/>
          </pc:sldLayoutMkLst>
        </pc:sldLayoutChg>
      </pc:sldMasterChg>
    </pc:docChg>
  </pc:docChgLst>
  <pc:docChgLst>
    <pc:chgData name="Plomp, W.P. (Willemijn)" userId="S::plompwp@vuw.leidenuniv.nl::1de9b2c1-e692-4301-a81e-37de22dad2f7" providerId="AD" clId="Web-{9BDB02B7-0F18-A6C6-2CBE-3A0C6FB592C7}"/>
    <pc:docChg chg="modSld">
      <pc:chgData name="Plomp, W.P. (Willemijn)" userId="S::plompwp@vuw.leidenuniv.nl::1de9b2c1-e692-4301-a81e-37de22dad2f7" providerId="AD" clId="Web-{9BDB02B7-0F18-A6C6-2CBE-3A0C6FB592C7}" dt="2023-09-05T10:57:21.012" v="10" actId="20577"/>
      <pc:docMkLst>
        <pc:docMk/>
      </pc:docMkLst>
      <pc:sldChg chg="modSp">
        <pc:chgData name="Plomp, W.P. (Willemijn)" userId="S::plompwp@vuw.leidenuniv.nl::1de9b2c1-e692-4301-a81e-37de22dad2f7" providerId="AD" clId="Web-{9BDB02B7-0F18-A6C6-2CBE-3A0C6FB592C7}" dt="2023-09-05T10:57:21.012" v="10" actId="20577"/>
        <pc:sldMkLst>
          <pc:docMk/>
          <pc:sldMk cId="2315291788" sldId="257"/>
        </pc:sldMkLst>
        <pc:spChg chg="mod">
          <ac:chgData name="Plomp, W.P. (Willemijn)" userId="S::plompwp@vuw.leidenuniv.nl::1de9b2c1-e692-4301-a81e-37de22dad2f7" providerId="AD" clId="Web-{9BDB02B7-0F18-A6C6-2CBE-3A0C6FB592C7}" dt="2023-09-05T10:57:21.012" v="10" actId="20577"/>
          <ac:spMkLst>
            <pc:docMk/>
            <pc:sldMk cId="2315291788" sldId="257"/>
            <ac:spMk id="326" creationId="{00000000-0000-0000-0000-000000000000}"/>
          </ac:spMkLst>
        </pc:spChg>
      </pc:sldChg>
      <pc:sldChg chg="modSp">
        <pc:chgData name="Plomp, W.P. (Willemijn)" userId="S::plompwp@vuw.leidenuniv.nl::1de9b2c1-e692-4301-a81e-37de22dad2f7" providerId="AD" clId="Web-{9BDB02B7-0F18-A6C6-2CBE-3A0C6FB592C7}" dt="2023-09-05T10:51:41.162" v="7" actId="1076"/>
        <pc:sldMkLst>
          <pc:docMk/>
          <pc:sldMk cId="1748315807" sldId="270"/>
        </pc:sldMkLst>
        <pc:spChg chg="mod">
          <ac:chgData name="Plomp, W.P. (Willemijn)" userId="S::plompwp@vuw.leidenuniv.nl::1de9b2c1-e692-4301-a81e-37de22dad2f7" providerId="AD" clId="Web-{9BDB02B7-0F18-A6C6-2CBE-3A0C6FB592C7}" dt="2023-09-05T10:51:41.162" v="7" actId="1076"/>
          <ac:spMkLst>
            <pc:docMk/>
            <pc:sldMk cId="1748315807" sldId="270"/>
            <ac:spMk id="6" creationId="{F31275BE-BD36-80E8-D00D-5557E79AD21B}"/>
          </ac:spMkLst>
        </pc:spChg>
      </pc:sldChg>
      <pc:sldChg chg="modSp modCm">
        <pc:chgData name="Plomp, W.P. (Willemijn)" userId="S::plompwp@vuw.leidenuniv.nl::1de9b2c1-e692-4301-a81e-37de22dad2f7" providerId="AD" clId="Web-{9BDB02B7-0F18-A6C6-2CBE-3A0C6FB592C7}" dt="2023-09-05T09:28:17.287" v="5" actId="20577"/>
        <pc:sldMkLst>
          <pc:docMk/>
          <pc:sldMk cId="3642708229" sldId="272"/>
        </pc:sldMkLst>
        <pc:spChg chg="mod">
          <ac:chgData name="Plomp, W.P. (Willemijn)" userId="S::plompwp@vuw.leidenuniv.nl::1de9b2c1-e692-4301-a81e-37de22dad2f7" providerId="AD" clId="Web-{9BDB02B7-0F18-A6C6-2CBE-3A0C6FB592C7}" dt="2023-09-05T09:28:17.287" v="5" actId="20577"/>
          <ac:spMkLst>
            <pc:docMk/>
            <pc:sldMk cId="3642708229" sldId="272"/>
            <ac:spMk id="3" creationId="{3D39F013-693D-586B-DF06-FC4E5F1EEFC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9BDB02B7-0F18-A6C6-2CBE-3A0C6FB592C7}" dt="2023-09-05T09:27:26.426" v="4" actId="20577"/>
              <pc2:cmMkLst xmlns:pc2="http://schemas.microsoft.com/office/powerpoint/2019/9/main/command">
                <pc:docMk/>
                <pc:sldMk cId="3642708229" sldId="272"/>
                <pc2:cmMk id="{E0A65D25-4370-4375-82BC-AE1AC3473D8D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9BDB02B7-0F18-A6C6-2CBE-3A0C6FB592C7}" dt="2023-09-05T09:27:26.426" v="4" actId="20577"/>
              <pc2:cmMkLst xmlns:pc2="http://schemas.microsoft.com/office/powerpoint/2019/9/main/command">
                <pc:docMk/>
                <pc:sldMk cId="3642708229" sldId="272"/>
                <pc2:cmMk id="{F2B1F65A-3057-43AC-8E27-608643927985}"/>
              </pc2:cmMkLst>
            </pc226:cmChg>
            <pc226:cmChg xmlns:pc226="http://schemas.microsoft.com/office/powerpoint/2022/06/main/command" chg="mod">
              <pc226:chgData name="Plomp, W.P. (Willemijn)" userId="S::plompwp@vuw.leidenuniv.nl::1de9b2c1-e692-4301-a81e-37de22dad2f7" providerId="AD" clId="Web-{9BDB02B7-0F18-A6C6-2CBE-3A0C6FB592C7}" dt="2023-09-05T09:27:26.426" v="4" actId="20577"/>
              <pc2:cmMkLst xmlns:pc2="http://schemas.microsoft.com/office/powerpoint/2019/9/main/command">
                <pc:docMk/>
                <pc:sldMk cId="3642708229" sldId="272"/>
                <pc2:cmMk id="{E02853D7-D7DD-42E6-8542-35031604A233}"/>
              </pc2:cmMkLst>
            </pc226:cmChg>
          </p:ext>
        </pc:extLst>
      </pc:sldChg>
      <pc:sldChg chg="delCm">
        <pc:chgData name="Plomp, W.P. (Willemijn)" userId="S::plompwp@vuw.leidenuniv.nl::1de9b2c1-e692-4301-a81e-37de22dad2f7" providerId="AD" clId="Web-{9BDB02B7-0F18-A6C6-2CBE-3A0C6FB592C7}" dt="2023-09-05T10:50:56.239" v="6"/>
        <pc:sldMkLst>
          <pc:docMk/>
          <pc:sldMk cId="914917740" sldId="2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9BDB02B7-0F18-A6C6-2CBE-3A0C6FB592C7}" dt="2023-09-05T10:50:56.239" v="6"/>
              <pc2:cmMkLst xmlns:pc2="http://schemas.microsoft.com/office/powerpoint/2019/9/main/command">
                <pc:docMk/>
                <pc:sldMk cId="914917740" sldId="290"/>
                <pc2:cmMk id="{F8C86735-62D5-4314-A339-8837C307CB16}"/>
              </pc2:cmMkLst>
            </pc226:cmChg>
          </p:ext>
        </pc:extLst>
      </pc:sldChg>
    </pc:docChg>
  </pc:docChgLst>
  <pc:docChgLst>
    <pc:chgData name="Mink, J.A.B. (Jaap-Willem)" userId="S::minkjab@vuw.leidenuniv.nl::a78bc39d-f91d-43c6-b7b3-48e1b2ec1ae2" providerId="AD" clId="Web-{397DFF12-C4F8-2F16-F068-33AEEC5A372C}"/>
    <pc:docChg chg="sldOrd">
      <pc:chgData name="Mink, J.A.B. (Jaap-Willem)" userId="S::minkjab@vuw.leidenuniv.nl::a78bc39d-f91d-43c6-b7b3-48e1b2ec1ae2" providerId="AD" clId="Web-{397DFF12-C4F8-2F16-F068-33AEEC5A372C}" dt="2023-11-08T12:30:45.114" v="0"/>
      <pc:docMkLst>
        <pc:docMk/>
      </pc:docMkLst>
      <pc:sldChg chg="ord">
        <pc:chgData name="Mink, J.A.B. (Jaap-Willem)" userId="S::minkjab@vuw.leidenuniv.nl::a78bc39d-f91d-43c6-b7b3-48e1b2ec1ae2" providerId="AD" clId="Web-{397DFF12-C4F8-2F16-F068-33AEEC5A372C}" dt="2023-11-08T12:30:45.114" v="0"/>
        <pc:sldMkLst>
          <pc:docMk/>
          <pc:sldMk cId="3382408380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4DFD1-7276-4F73-939C-DB25F2AC3F66}" type="datetimeFigureOut">
              <a:t>1/8/2024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DB010-8B1B-4E7D-B75A-3DA1DC45B35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5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Willemijn: 4,5,6, 9, 10</a:t>
            </a:r>
          </a:p>
          <a:p>
            <a:r>
              <a:rPr lang="en-US" dirty="0">
                <a:cs typeface="Calibri"/>
              </a:rPr>
              <a:t>Jaap-Willem: 1,2,3, 7,8, 11</a:t>
            </a:r>
            <a:br>
              <a:rPr lang="en-US" dirty="0">
                <a:cs typeface="+mn-lt"/>
              </a:rPr>
            </a:br>
            <a:br>
              <a:rPr lang="en-US" dirty="0">
                <a:cs typeface="+mn-lt"/>
              </a:rPr>
            </a:br>
            <a:r>
              <a:rPr lang="en-US" dirty="0">
                <a:cs typeface="Calibri"/>
              </a:rPr>
              <a:t>Changes compared to the version Dec 2023</a:t>
            </a:r>
            <a:br>
              <a:rPr lang="en-US" dirty="0">
                <a:cs typeface="+mn-lt"/>
              </a:rPr>
            </a:br>
            <a:r>
              <a:rPr lang="en-US" dirty="0">
                <a:cs typeface="+mn-lt"/>
              </a:rPr>
              <a:t>slide 4 – made clear that publication packages of students are not uploaded to </a:t>
            </a:r>
            <a:r>
              <a:rPr lang="en-US" dirty="0" err="1">
                <a:cs typeface="+mn-lt"/>
              </a:rPr>
              <a:t>DataverseNL</a:t>
            </a:r>
            <a:br>
              <a:rPr lang="en-US" dirty="0">
                <a:cs typeface="+mn-lt"/>
              </a:rPr>
            </a:br>
            <a:br>
              <a:rPr lang="en-US" dirty="0">
                <a:cs typeface="+mn-lt"/>
              </a:rPr>
            </a:br>
            <a:r>
              <a:rPr lang="en-US" dirty="0">
                <a:cs typeface="+mn-lt"/>
              </a:rPr>
              <a:t>Changes compared to the version Sep 2023</a:t>
            </a:r>
            <a:br>
              <a:rPr lang="en-US" dirty="0">
                <a:cs typeface="+mn-lt"/>
              </a:rPr>
            </a:br>
            <a:r>
              <a:rPr lang="en-US" dirty="0"/>
              <a:t>slide 4 – publication packages are only necessary for research masters theses of Psychology students, not Education and Child Studies students </a:t>
            </a:r>
            <a:endParaRPr lang="en-US" dirty="0">
              <a:cs typeface="Calibri"/>
            </a:endParaRPr>
          </a:p>
          <a:p>
            <a:r>
              <a:rPr lang="en-US" dirty="0"/>
              <a:t>slide 6 – added preregistration</a:t>
            </a:r>
            <a:br>
              <a:rPr lang="en-US" dirty="0">
                <a:ea typeface="Calibri"/>
                <a:cs typeface="+mn-lt"/>
              </a:rPr>
            </a:br>
            <a:r>
              <a:rPr lang="en-US" dirty="0">
                <a:ea typeface="Calibri"/>
                <a:cs typeface="+mn-lt"/>
              </a:rPr>
              <a:t>slide 14 – added a solution for Mac users </a:t>
            </a:r>
            <a:br>
              <a:rPr lang="en-US" dirty="0">
                <a:cs typeface="+mn-lt"/>
              </a:rPr>
            </a:br>
            <a:endParaRPr lang="en-US">
              <a:cs typeface="Calibri"/>
            </a:endParaRPr>
          </a:p>
          <a:p>
            <a:endParaRPr lang="en-US" dirty="0" err="1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7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If you're not sure whether you need to make one, you can always email us!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19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Please don't use </a:t>
            </a:r>
            <a:r>
              <a:rPr lang="en-US" err="1">
                <a:cs typeface="Calibri"/>
              </a:rPr>
              <a:t>dropbox</a:t>
            </a:r>
            <a:r>
              <a:rPr lang="en-US">
                <a:cs typeface="Calibri"/>
              </a:rPr>
              <a:t> or </a:t>
            </a:r>
            <a:r>
              <a:rPr lang="en-US" err="1">
                <a:cs typeface="Calibri"/>
              </a:rPr>
              <a:t>googledrive</a:t>
            </a:r>
            <a:r>
              <a:rPr lang="en-US">
                <a:cs typeface="Calibri"/>
              </a:rPr>
              <a:t> to share personal data.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2941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2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694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2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6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14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2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5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9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3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2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34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verse.nl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5281/zenodo.3822289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sf.io/" TargetMode="External"/><Relationship Id="rId2" Type="http://schemas.openxmlformats.org/officeDocument/2006/relationships/hyperlink" Target="https://datasetsearch.research.google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penneuro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channel/19%3ae91f2b871bc347ac996a7cc64e45b38d%40thread.tacv2/Research%2520Data%2520Management?groupId=563a514f-b896-4916-9ad4-59118358534e&amp;tenantId=ca2a7f76-dbd7-4ec0-9108-6b3d524fb7c8" TargetMode="External"/><Relationship Id="rId2" Type="http://schemas.openxmlformats.org/officeDocument/2006/relationships/hyperlink" Target="https://www.universiteitleiden.nl/en/social-behavioural-sciences/psychology/good-practises/open-scienc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pf.org/2016/04/25/a-visual-guide-to-practical-data-de-identification/" TargetMode="External"/><Relationship Id="rId5" Type="http://schemas.openxmlformats.org/officeDocument/2006/relationships/hyperlink" Target="https://www.bibliotheek.universiteitleiden.nl/nieuws/2023/06/nu-beschikbaar-open-science---a-practical-guide-for-early-career-researchers" TargetMode="External"/><Relationship Id="rId4" Type="http://schemas.openxmlformats.org/officeDocument/2006/relationships/hyperlink" Target="NUL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ospolicy_psy_v1.1.pdf" TargetMode="External"/><Relationship Id="rId2" Type="http://schemas.openxmlformats.org/officeDocument/2006/relationships/hyperlink" Target="https://www.universiteitleiden.nl/binaries/content/assets/sociale-wetenschappen/psychologie/instituutsbureau/guideline_faculties_of_behavioural_sciences_-_march_202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datastewards_psy_ped@fsw.leidenuniv.nl" TargetMode="External"/><Relationship Id="rId4" Type="http://schemas.openxmlformats.org/officeDocument/2006/relationships/hyperlink" Target="http://J:/ResearchData/FSW/Archivering%20DataverseN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readme-template-for-publication-packages-v1.0.docx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454" y="1338629"/>
            <a:ext cx="10145000" cy="145968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en-US" sz="67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Publication Packages</a:t>
            </a:r>
            <a:br>
              <a:rPr lang="en-US" sz="6700" b="1">
                <a:latin typeface="Calibri"/>
                <a:ea typeface="+mj-lt"/>
                <a:cs typeface="+mj-lt"/>
              </a:rPr>
            </a:br>
            <a:r>
              <a:rPr lang="en-US" sz="4900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and when to make them</a:t>
            </a:r>
            <a:endParaRPr lang="nl-NL" sz="40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380724" y="480204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Version: January 2024</a:t>
            </a:r>
            <a:endParaRPr lang="en-US" dirty="0">
              <a:solidFill>
                <a:schemeClr val="tx1"/>
              </a:solidFill>
              <a:latin typeface="Trebuchet MS" panose="020B0603020202020204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Jaap-Willem Mink and WILLEMIJN PLOMP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Data Stewards 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Behavioural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Sciences</a:t>
            </a:r>
          </a:p>
          <a:p>
            <a:r>
              <a:rPr lang="en-US" dirty="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 us via Datastewards_PSY_PED@FSW.leidenuniv.nl</a:t>
            </a:r>
            <a:endParaRPr lang="en-US" dirty="0">
              <a:solidFill>
                <a:schemeClr val="tx1"/>
              </a:solidFill>
              <a:latin typeface="Calibri"/>
              <a:ea typeface="Times New Roman" panose="02020603050405020304" pitchFamily="18" charset="0"/>
              <a:cs typeface="Calibri"/>
            </a:endParaRPr>
          </a:p>
          <a:p>
            <a:endParaRPr lang="en-US" dirty="0">
              <a:solidFill>
                <a:schemeClr val="tx1"/>
              </a:solidFill>
              <a:latin typeface="Calibri"/>
              <a:cs typeface="Calibri"/>
            </a:endParaRP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9417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52A-B8F7-EAC3-CBCE-7D727299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nl-NL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3: 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Share and inform the data stewards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840376" y="1922363"/>
            <a:ext cx="8597724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J-Drive: </a:t>
            </a:r>
            <a:r>
              <a:rPr lang="en-US" sz="2400">
                <a:latin typeface="Calibri"/>
                <a:ea typeface="+mn-lt"/>
                <a:cs typeface="+mn-lt"/>
              </a:rPr>
              <a:t>J:\ResearchData\FSW\Archivering </a:t>
            </a:r>
            <a:r>
              <a:rPr lang="en-US" sz="2400" err="1">
                <a:latin typeface="Calibri"/>
                <a:ea typeface="+mn-lt"/>
                <a:cs typeface="+mn-lt"/>
              </a:rPr>
              <a:t>DataverseNL</a:t>
            </a:r>
            <a:r>
              <a:rPr lang="en-US" sz="2400">
                <a:latin typeface="Calibri"/>
                <a:ea typeface="+mn-lt"/>
                <a:cs typeface="+mn-lt"/>
              </a:rPr>
              <a:t>\&lt;</a:t>
            </a:r>
            <a:r>
              <a:rPr lang="en-US" sz="2400" i="1">
                <a:latin typeface="Calibri"/>
                <a:ea typeface="+mn-lt"/>
                <a:cs typeface="+mn-lt"/>
              </a:rPr>
              <a:t>your department or institute</a:t>
            </a:r>
            <a:r>
              <a:rPr lang="en-US" sz="2400">
                <a:latin typeface="Calibri"/>
                <a:ea typeface="+mn-lt"/>
                <a:cs typeface="+mn-lt"/>
              </a:rPr>
              <a:t>&gt;  </a:t>
            </a:r>
            <a:endParaRPr lang="en-US" sz="2400" b="1">
              <a:latin typeface="Calibri"/>
              <a:ea typeface="+mn-lt"/>
              <a:cs typeface="+mn-lt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OneDrive</a:t>
            </a:r>
          </a:p>
          <a:p>
            <a:pPr marL="342900" indent="-342900">
              <a:buFont typeface="Wingdings"/>
              <a:buChar char="ü"/>
            </a:pPr>
            <a:r>
              <a:rPr lang="en-US" sz="2400" b="1" err="1">
                <a:solidFill>
                  <a:srgbClr val="404040"/>
                </a:solidFill>
                <a:latin typeface="Calibri"/>
                <a:cs typeface="Calibri"/>
              </a:rPr>
              <a:t>SurfDrive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Add a (unique) password if necessary - don't forget to send it to us.</a:t>
            </a:r>
            <a:endParaRPr lang="en-US" sz="2400"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Inform the data stewards that the publication package is ready: </a:t>
            </a:r>
            <a:r>
              <a:rPr lang="en-US" sz="2400">
                <a:ea typeface="+mn-lt"/>
                <a:cs typeface="+mn-lt"/>
                <a:hlinkClick r:id="rId3"/>
              </a:rPr>
              <a:t>datastewards_psy_ped@fsw.leidenuniv.nl</a:t>
            </a:r>
            <a:r>
              <a:rPr lang="en-US" sz="2400">
                <a:ea typeface="+mn-lt"/>
                <a:cs typeface="+mn-lt"/>
              </a:rPr>
              <a:t> 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nl-NL" sz="2800" b="1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40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680450" y="1818881"/>
            <a:ext cx="8597724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We, the data stewards, will check if the publication package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is complete</a:t>
            </a: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Does not contain (too much) sensitive or identifiable information. </a:t>
            </a: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We will contact you if we have any questions or concerns. </a:t>
            </a:r>
            <a:endParaRPr lang="en-US" sz="2400" dirty="0"/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We will then upload the publication package on </a:t>
            </a:r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  <a:hlinkClick r:id="rId2"/>
              </a:rPr>
              <a:t>DataverseNL</a:t>
            </a:r>
            <a:r>
              <a:rPr lang="en-US" sz="2400" dirty="0">
                <a:solidFill>
                  <a:srgbClr val="404040"/>
                </a:solidFill>
                <a:latin typeface="Calibri"/>
                <a:cs typeface="Calibri"/>
              </a:rPr>
              <a:t>. The package will get a DOI (permanent link) that you can share. (You can also request the DOI prior to the publication so the link can be added to the paper.)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6AA5F-E497-F142-A36B-4F547486B334}"/>
              </a:ext>
            </a:extLst>
          </p:cNvPr>
          <p:cNvSpPr txBox="1"/>
          <p:nvPr/>
        </p:nvSpPr>
        <p:spPr>
          <a:xfrm>
            <a:off x="1143635" y="5957570"/>
            <a:ext cx="847725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180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681933-EDCB-CF9B-4D11-60D690AE74F6}"/>
              </a:ext>
            </a:extLst>
          </p:cNvPr>
          <p:cNvSpPr txBox="1">
            <a:spLocks/>
          </p:cNvSpPr>
          <p:nvPr/>
        </p:nvSpPr>
        <p:spPr>
          <a:xfrm>
            <a:off x="679215" y="630296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What happens then?</a:t>
            </a:r>
          </a:p>
        </p:txBody>
      </p:sp>
    </p:spTree>
    <p:extLst>
      <p:ext uri="{BB962C8B-B14F-4D97-AF65-F5344CB8AC3E}">
        <p14:creationId xmlns:p14="http://schemas.microsoft.com/office/powerpoint/2010/main" val="96138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Questions?</a:t>
            </a:r>
            <a:endParaRPr lang="nl-NL" sz="54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5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Bonus material</a:t>
            </a:r>
            <a:endParaRPr lang="nl-NL" sz="540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86A96-4C63-CEE2-ACE5-45881AA38ECF}"/>
              </a:ext>
            </a:extLst>
          </p:cNvPr>
          <p:cNvSpPr txBox="1"/>
          <p:nvPr/>
        </p:nvSpPr>
        <p:spPr>
          <a:xfrm>
            <a:off x="630834" y="1904999"/>
            <a:ext cx="9768588" cy="32624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US" sz="2400">
                <a:latin typeface="Calibri"/>
              </a:rPr>
            </a:br>
            <a:endParaRPr lang="en-US" sz="2400">
              <a:latin typeface="Calibri"/>
              <a:cs typeface="Calibri"/>
            </a:endParaRPr>
          </a:p>
          <a:p>
            <a:r>
              <a:rPr lang="en-US" sz="2800">
                <a:latin typeface="Calibri"/>
                <a:cs typeface="Calibri"/>
              </a:rPr>
              <a:t>- How to password-protect files</a:t>
            </a:r>
            <a:br>
              <a:rPr lang="en-US" sz="2800">
                <a:latin typeface="Calibri"/>
              </a:rPr>
            </a:br>
            <a:r>
              <a:rPr lang="en-US" sz="2800">
                <a:latin typeface="Calibri"/>
                <a:cs typeface="Calibri"/>
              </a:rPr>
              <a:t>- What to do with MRI data</a:t>
            </a:r>
            <a:br>
              <a:rPr lang="en-US" sz="2800">
                <a:latin typeface="Calibri"/>
              </a:rPr>
            </a:br>
            <a:r>
              <a:rPr lang="en-US" sz="2800">
                <a:latin typeface="Calibri"/>
                <a:cs typeface="Calibri"/>
              </a:rPr>
              <a:t>- Can I add an embargo?</a:t>
            </a:r>
            <a:br>
              <a:rPr lang="en-US" sz="2800">
                <a:latin typeface="Calibri"/>
                <a:cs typeface="Calibri"/>
              </a:rPr>
            </a:br>
            <a:r>
              <a:rPr lang="en-US" sz="2800">
                <a:latin typeface="Calibri"/>
                <a:cs typeface="Calibri"/>
              </a:rPr>
              <a:t>- What if a funder/journal wants proof of data sharing </a:t>
            </a:r>
            <a:br>
              <a:rPr lang="en-US" sz="2800">
                <a:latin typeface="Calibri"/>
                <a:cs typeface="Calibri"/>
              </a:rPr>
            </a:br>
            <a:r>
              <a:rPr lang="en-US" sz="2800">
                <a:latin typeface="Calibri"/>
                <a:cs typeface="Calibri"/>
              </a:rPr>
              <a:t>- How to find data to reuse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7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password-protect files</a:t>
            </a:r>
            <a:endParaRPr lang="en-US" sz="4400">
              <a:solidFill>
                <a:schemeClr val="accent2"/>
              </a:solidFill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321016" y="1495287"/>
            <a:ext cx="9392854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700" dirty="0">
                <a:latin typeface="Calibri"/>
                <a:cs typeface="Calibri"/>
              </a:rPr>
              <a:t>You can zip a file or folder &amp; add a password to it with 7zip</a:t>
            </a:r>
          </a:p>
          <a:p>
            <a:pPr marL="342900" indent="-342900">
              <a:buFont typeface="Arial"/>
              <a:buChar char="•"/>
            </a:pPr>
            <a:endParaRPr lang="en-US" sz="27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 dirty="0">
                <a:latin typeface="Calibri"/>
                <a:cs typeface="Calibri"/>
              </a:rPr>
              <a:t>If you don't have 7zip you can download it in the software center </a:t>
            </a:r>
            <a:endParaRPr lang="en-US" sz="2700" dirty="0">
              <a:latin typeface="Calibri"/>
              <a:ea typeface="Calibri"/>
              <a:cs typeface="Calibri"/>
            </a:endParaRPr>
          </a:p>
          <a:p>
            <a:endParaRPr lang="en-US" sz="27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 dirty="0">
                <a:latin typeface="Calibri"/>
                <a:cs typeface="Calibri"/>
              </a:rPr>
              <a:t>Right-click on the file/folder and choose 7zip, choose "Add to archive..." And enter a password. </a:t>
            </a:r>
            <a:endParaRPr lang="en-US" sz="2700">
              <a:latin typeface="Trebuchet MS" panose="020B0603020202020204"/>
              <a:cs typeface="Calibri"/>
            </a:endParaRPr>
          </a:p>
          <a:p>
            <a:endParaRPr lang="en-US" sz="27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 dirty="0">
                <a:latin typeface="Calibri"/>
                <a:cs typeface="Calibri"/>
              </a:rPr>
              <a:t>Don't use your ULCN password! Choose a unique password for every study.</a:t>
            </a:r>
          </a:p>
          <a:p>
            <a:pPr marL="342900" indent="-342900">
              <a:buFont typeface="Arial"/>
              <a:buChar char="•"/>
            </a:pPr>
            <a:endParaRPr lang="en-US" sz="2700" dirty="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 dirty="0">
                <a:latin typeface="Calibri"/>
                <a:ea typeface="Calibri"/>
                <a:cs typeface="Calibri"/>
              </a:rPr>
              <a:t>Mac users: if 7zip doesn't work, try alternative zip programs</a:t>
            </a:r>
          </a:p>
        </p:txBody>
      </p:sp>
    </p:spTree>
    <p:extLst>
      <p:ext uri="{BB962C8B-B14F-4D97-AF65-F5344CB8AC3E}">
        <p14:creationId xmlns:p14="http://schemas.microsoft.com/office/powerpoint/2010/main" val="3867410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857D05E-EF54-1325-F200-92A7A6784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66" y="-54933"/>
            <a:ext cx="10563066" cy="69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0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E5EB170-55A4-BFD6-062B-58D6576C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35" y="-78699"/>
            <a:ext cx="6890477" cy="686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9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Can I add an embargo to my data? 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A385A0-7EFF-B281-98A1-32B19396C0F7}"/>
              </a:ext>
            </a:extLst>
          </p:cNvPr>
          <p:cNvSpPr txBox="1">
            <a:spLocks/>
          </p:cNvSpPr>
          <p:nvPr/>
        </p:nvSpPr>
        <p:spPr>
          <a:xfrm>
            <a:off x="613348" y="1988018"/>
            <a:ext cx="910577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Calibri"/>
              </a:rPr>
              <a:t>- Yes, you can choose to embargo your publication package for any period of time. </a:t>
            </a:r>
            <a:endParaRPr lang="en-US"/>
          </a:p>
          <a:p>
            <a:pPr marL="0" indent="0">
              <a:spcBef>
                <a:spcPts val="0"/>
              </a:spcBef>
              <a:buNone/>
            </a:pPr>
            <a:endParaRPr lang="en-US" sz="2800"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added at </a:t>
            </a:r>
            <a:r>
              <a:rPr lang="en-US" sz="2800" i="1">
                <a:solidFill>
                  <a:srgbClr val="000000"/>
                </a:solidFill>
                <a:latin typeface="Calibri"/>
                <a:cs typeface="Calibri"/>
              </a:rPr>
              <a:t>file level</a:t>
            </a: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, so you can decide whether to set the entire publication package under embargo or just a small part.</a:t>
            </a:r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removed or changed at any point by contacting the data stewards </a:t>
            </a:r>
            <a:br>
              <a:rPr lang="en-US" sz="2800" b="1">
                <a:latin typeface="Calibri"/>
                <a:cs typeface="Times New Roman"/>
              </a:rPr>
            </a:br>
            <a:endParaRPr lang="en-US" sz="2800">
              <a:latin typeface="Calibri"/>
              <a:ea typeface="Calibri"/>
              <a:cs typeface="Times New Roman"/>
            </a:endParaRPr>
          </a:p>
          <a:p>
            <a:pPr marL="0" indent="0">
              <a:buFont typeface="Wingdings 3" charset="2"/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917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What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to do with </a:t>
            </a:r>
            <a:r>
              <a:rPr lang="en-GB" sz="4400" cap="all" err="1">
                <a:solidFill>
                  <a:schemeClr val="accent2"/>
                </a:solidFill>
                <a:latin typeface="Calibri"/>
                <a:cs typeface="Calibri"/>
              </a:rPr>
              <a:t>mri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data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293204" y="2393504"/>
            <a:ext cx="9871887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u="sng">
                <a:solidFill>
                  <a:srgbClr val="54A021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MRI Data Sharing Guide</a:t>
            </a:r>
            <a:r>
              <a:rPr lang="en-GB" sz="32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- this flowchart helps you think</a:t>
            </a:r>
            <a:br>
              <a:rPr lang="en-GB" sz="3200">
                <a:latin typeface="Calibri"/>
                <a:cs typeface="Calibri"/>
              </a:rPr>
            </a:b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about whether, and how, you can share your MRI data.</a:t>
            </a: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fMRI data are much smaller and form less of a privacy risk. They can be shared in most repositories. </a:t>
            </a:r>
          </a:p>
        </p:txBody>
      </p:sp>
    </p:spTree>
    <p:extLst>
      <p:ext uri="{BB962C8B-B14F-4D97-AF65-F5344CB8AC3E}">
        <p14:creationId xmlns:p14="http://schemas.microsoft.com/office/powerpoint/2010/main" val="214952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What if a funder/journal wants proof of data sharing? </a:t>
            </a:r>
            <a:endParaRPr lang="en-US" sz="4400" cap="all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455597" y="2231111"/>
            <a:ext cx="8597724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Calibri"/>
                <a:cs typeface="Calibri"/>
              </a:rPr>
              <a:t>You can include the DOI to your publication package in the paper. Ask the data stewards to reserve a DOI for you. </a:t>
            </a:r>
            <a:endParaRPr lang="en-US" err="1">
              <a:latin typeface="Trebuchet MS" panose="020B0603020202020204"/>
              <a:cs typeface="Calibri"/>
            </a:endParaRP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The data stewards can provide a temporary link to the draft version of your publication package, or a screenshot. This </a:t>
            </a:r>
            <a:r>
              <a:rPr lang="en-GB" sz="2400">
                <a:solidFill>
                  <a:srgbClr val="404040"/>
                </a:solidFill>
                <a:latin typeface="Calibri"/>
                <a:cs typeface="Calibri"/>
              </a:rPr>
              <a:t>link expires upon publication of the dataset. </a:t>
            </a:r>
            <a:br>
              <a:rPr lang="en-US" sz="2400">
                <a:latin typeface="Calibri"/>
                <a:cs typeface="Calibri"/>
              </a:rPr>
            </a:br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896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05" y="898639"/>
            <a:ext cx="10145000" cy="921205"/>
          </a:xfrm>
        </p:spPr>
        <p:txBody>
          <a:bodyPr>
            <a:normAutofit/>
          </a:bodyPr>
          <a:lstStyle/>
          <a:p>
            <a:pPr algn="l"/>
            <a:r>
              <a:rPr lang="en-US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Overview 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1527194" y="2599322"/>
            <a:ext cx="9144000" cy="333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Publication packages:</a:t>
            </a:r>
            <a:endParaRPr lang="en-US">
              <a:solidFill>
                <a:schemeClr val="tx1"/>
              </a:solidFill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Why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When do you need to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How do you make them?</a:t>
            </a:r>
            <a:endParaRPr lang="en-US" sz="240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Questions</a:t>
            </a: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(Bonus material)</a:t>
            </a: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3701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194"/>
          </a:xfrm>
        </p:spPr>
        <p:txBody>
          <a:bodyPr>
            <a:no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find data to reuse </a:t>
            </a:r>
          </a:p>
        </p:txBody>
      </p:sp>
      <p:sp>
        <p:nvSpPr>
          <p:cNvPr id="4" name="Tekstvak 1">
            <a:extLst>
              <a:ext uri="{FF2B5EF4-FFF2-40B4-BE49-F238E27FC236}">
                <a16:creationId xmlns:a16="http://schemas.microsoft.com/office/drawing/2014/main" id="{B802BADE-7772-BDF5-84C5-209E88A15372}"/>
              </a:ext>
            </a:extLst>
          </p:cNvPr>
          <p:cNvSpPr txBox="1"/>
          <p:nvPr/>
        </p:nvSpPr>
        <p:spPr>
          <a:xfrm>
            <a:off x="393491" y="1952530"/>
            <a:ext cx="8794534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err="1">
                <a:latin typeface="Calibri"/>
                <a:ea typeface="+mn-lt"/>
                <a:cs typeface="+mn-lt"/>
              </a:rPr>
              <a:t>DataverseNL</a:t>
            </a:r>
            <a:r>
              <a:rPr lang="nl-NL" sz="2400">
                <a:latin typeface="Calibri"/>
                <a:ea typeface="+mn-lt"/>
                <a:cs typeface="+mn-lt"/>
              </a:rPr>
              <a:t>: </a:t>
            </a:r>
            <a:r>
              <a:rPr lang="en-US" sz="2400" u="sng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https://dataverse.nl/</a:t>
            </a:r>
            <a:br>
              <a:rPr lang="nl-NL" sz="2400">
                <a:latin typeface="Calibri"/>
                <a:ea typeface="+mn-lt"/>
                <a:cs typeface="+mn-lt"/>
              </a:rPr>
            </a:br>
            <a:br>
              <a:rPr lang="nl-NL" sz="2400">
                <a:latin typeface="Calibri"/>
                <a:ea typeface="+mn-lt"/>
                <a:cs typeface="+mn-lt"/>
              </a:rPr>
            </a:br>
            <a:r>
              <a:rPr lang="nl-NL" sz="2400">
                <a:latin typeface="Calibri"/>
                <a:ea typeface="+mn-lt"/>
                <a:cs typeface="+mn-lt"/>
              </a:rPr>
              <a:t>Google Dataset Search</a:t>
            </a:r>
            <a:r>
              <a:rPr lang="nl-NL" sz="240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r>
              <a:rPr lang="nl-NL" sz="24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lang="en-US" sz="2400" u="sng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https://datasetsearch.research.google.com/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US" sz="2400">
                <a:latin typeface="Calibri"/>
                <a:cs typeface="Calibri"/>
              </a:rPr>
              <a:t> 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or google "dataset search"</a:t>
            </a: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Open Science Framework: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https://osf.io/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Calibri"/>
            </a:endParaRPr>
          </a:p>
          <a:p>
            <a:r>
              <a:rPr lang="en-US" sz="2400">
                <a:latin typeface="Calibri"/>
                <a:ea typeface="+mn-lt"/>
                <a:cs typeface="Calibri"/>
              </a:rPr>
              <a:t>Open Neuro: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https://openneuro.org/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853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974200" y="151967"/>
            <a:ext cx="8135640" cy="129139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r>
              <a:rPr lang="en-GB" sz="3600" cap="all" spc="-1">
                <a:solidFill>
                  <a:schemeClr val="accent2"/>
                </a:solidFill>
                <a:latin typeface="Calibri"/>
                <a:cs typeface="Calibri"/>
              </a:rPr>
              <a:t>Read more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326" name="TextShape 2"/>
          <p:cNvSpPr txBox="1"/>
          <p:nvPr/>
        </p:nvSpPr>
        <p:spPr>
          <a:xfrm>
            <a:off x="431911" y="1709969"/>
            <a:ext cx="8671862" cy="487568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Science - Leiden University (universiteitleiden.nl)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or </a:t>
            </a:r>
            <a:r>
              <a:rPr lang="nl-NL" sz="2400" err="1">
                <a:solidFill>
                  <a:schemeClr val="accent2"/>
                </a:solidFill>
                <a:latin typeface="Calibri"/>
                <a:cs typeface="Calibri"/>
              </a:rPr>
              <a:t>the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Data Management channel on IPW Teams</a:t>
            </a:r>
            <a:r>
              <a:rPr lang="nl-NL" sz="24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these pages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contains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Leiden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Behavioural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templates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for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DMPs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and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Publication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packages as well as information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about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Open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good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practices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. </a:t>
            </a:r>
            <a:endParaRPr lang="en-GB" sz="2400" u="sng" spc="-1">
              <a:solidFill>
                <a:srgbClr val="002060"/>
              </a:solidFill>
              <a:latin typeface="Calibri"/>
              <a:cs typeface="Calibri"/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endParaRPr lang="en-GB" sz="2400" u="sng" spc="-1">
              <a:solidFill>
                <a:srgbClr val="99CC00"/>
              </a:solidFill>
              <a:latin typeface="Calibri"/>
              <a:cs typeface="Calibri"/>
              <a:hlinkClick r:id="rId4" invalidUrl="http://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ea typeface="+mn-lt"/>
                <a:cs typeface="+mn-lt"/>
                <a:hlinkClick r:id="rId5"/>
              </a:rPr>
              <a:t>Open Science - A Practical Guide for Early-Career Researchers - Universiteit Leiden</a:t>
            </a:r>
            <a:endParaRPr lang="en-GB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endParaRPr lang="en-US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solidFill>
                  <a:srgbClr val="0C2577"/>
                </a:solidFill>
                <a:latin typeface="Calibri"/>
                <a:cs typeface="Calibri"/>
              </a:rPr>
              <a:t>What is pseudonymous, de-identified or anonymous data? </a:t>
            </a:r>
            <a:br>
              <a:rPr sz="2400">
                <a:latin typeface="Calibri"/>
              </a:rPr>
            </a:br>
            <a:r>
              <a:rPr lang="en-GB" sz="2400" u="sng" spc="-1">
                <a:solidFill>
                  <a:schemeClr val="accent2"/>
                </a:solidFill>
                <a:latin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Visual Guide to Practical Data De-Identification</a:t>
            </a:r>
            <a:r>
              <a:rPr lang="en-GB" sz="2400" spc="-1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endParaRPr lang="en-US" sz="2400" spc="-1">
              <a:solidFill>
                <a:schemeClr val="accent2"/>
              </a:solidFill>
              <a:latin typeface="Calibri"/>
              <a:cs typeface="Calibri"/>
            </a:endParaRPr>
          </a:p>
          <a:p>
            <a:pPr marL="342900" indent="-342265">
              <a:buClr>
                <a:srgbClr val="0C2577"/>
              </a:buClr>
              <a:buFont typeface="Symbol" charset="2"/>
              <a:buChar char=""/>
              <a:tabLst>
                <a:tab pos="0" algn="l"/>
              </a:tabLst>
            </a:pPr>
            <a:endParaRPr lang="en-GB" sz="1400" u="sng" spc="-1">
              <a:solidFill>
                <a:srgbClr val="54A02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291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59639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cap="all">
                <a:solidFill>
                  <a:schemeClr val="accent2"/>
                </a:solidFill>
                <a:latin typeface="Calibri"/>
                <a:cs typeface="Calibri"/>
              </a:rPr>
              <a:t>What if you have used another repository?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568024" y="3680160"/>
            <a:ext cx="859772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TBD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7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6C35-3AF7-BC20-DF47-8828C10C0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1" y="272321"/>
            <a:ext cx="9508569" cy="1320800"/>
          </a:xfrm>
        </p:spPr>
        <p:txBody>
          <a:bodyPr>
            <a:normAutofit fontScale="90000"/>
          </a:bodyPr>
          <a:lstStyle/>
          <a:p>
            <a:r>
              <a:rPr lang="en-US" sz="4900" cap="all">
                <a:solidFill>
                  <a:schemeClr val="accent2"/>
                </a:solidFill>
                <a:latin typeface="Calibri"/>
                <a:cs typeface="Calibri"/>
              </a:rPr>
              <a:t>WHY MAKE A PUBLICATION PACKAGE?</a:t>
            </a:r>
            <a:endParaRPr lang="en-US" sz="4900">
              <a:solidFill>
                <a:schemeClr val="accent2"/>
              </a:solidFill>
              <a:latin typeface="Calibri"/>
              <a:cs typeface="Calibri"/>
            </a:endParaRPr>
          </a:p>
          <a:p>
            <a:endParaRPr lang="en-US" sz="54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9F013-693D-586B-DF06-FC4E5F1E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22" y="1598685"/>
            <a:ext cx="9905999" cy="47850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2"/>
              </a:rPr>
              <a:t>National Guidelines &amp; </a:t>
            </a:r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3"/>
              </a:rPr>
              <a:t>Open Science policy</a:t>
            </a:r>
            <a:endParaRPr lang="en-US">
              <a:solidFill>
                <a:srgbClr val="404040"/>
              </a:solidFill>
              <a:latin typeface="Trebuchet MS" panose="020B0603020202020204"/>
              <a:cs typeface="Segoe UI"/>
            </a:endParaRP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Funder and journal requirements </a:t>
            </a:r>
            <a:endParaRPr lang="en-US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Prevents data loss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Integrity and transparency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Reproduce results and replicate experiments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data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code, materials, software 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Get more citations when people reuse your data</a:t>
            </a:r>
          </a:p>
          <a:p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70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6B85-4EB4-B628-B9AD-0DB1813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84045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8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When do you need to make a publication package?</a:t>
            </a:r>
            <a:br>
              <a:rPr lang="nl-NL" sz="4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48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95CF1-65BF-E7C6-54DD-863CD3849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35343"/>
            <a:ext cx="8596668" cy="38807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>
                <a:latin typeface="Calibri"/>
                <a:cs typeface="Calibri"/>
              </a:rPr>
              <a:t>You are the first author and the data are stored on a Leiden University Server</a:t>
            </a:r>
          </a:p>
          <a:p>
            <a:r>
              <a:rPr lang="en-US" sz="2800" dirty="0">
                <a:latin typeface="Calibri"/>
                <a:cs typeface="Calibri"/>
              </a:rPr>
              <a:t>Published empirical studies </a:t>
            </a:r>
            <a:endParaRPr lang="en-US" sz="2800" dirty="0"/>
          </a:p>
          <a:p>
            <a:r>
              <a:rPr lang="en-US" sz="2800" dirty="0">
                <a:latin typeface="Calibri"/>
                <a:cs typeface="Calibri"/>
              </a:rPr>
              <a:t>Empirical studies appearing in (unpublished) PhD thesis chapters</a:t>
            </a:r>
          </a:p>
          <a:p>
            <a:r>
              <a:rPr lang="en-US" sz="2800" dirty="0">
                <a:latin typeface="Calibri"/>
                <a:cs typeface="Calibri"/>
              </a:rPr>
              <a:t>Psychology research master theses </a:t>
            </a:r>
            <a:r>
              <a:rPr lang="en-US" sz="2000" dirty="0">
                <a:latin typeface="Calibri"/>
                <a:cs typeface="Calibri"/>
              </a:rPr>
              <a:t>(just for educational purposes, these packages are not uploaded)</a:t>
            </a:r>
          </a:p>
          <a:p>
            <a:endParaRPr lang="en-US" sz="2800"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en-US" sz="2800" dirty="0">
                <a:latin typeface="Calibri"/>
                <a:cs typeface="Calibri"/>
              </a:rPr>
              <a:t>          </a:t>
            </a: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98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933946" cy="1320800"/>
          </a:xfrm>
        </p:spPr>
        <p:txBody>
          <a:bodyPr>
            <a:normAutofit fontScale="90000"/>
          </a:bodyPr>
          <a:lstStyle/>
          <a:p>
            <a:r>
              <a:rPr lang="en-US" sz="54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do you make a publication package?</a:t>
            </a:r>
            <a:endParaRPr lang="nl-NL" sz="5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31275BE-BD36-80E8-D00D-5557E79AD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8233" y="2512674"/>
            <a:ext cx="844000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1: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2"/>
              </a:rPr>
              <a:t>Create a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2: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3"/>
              </a:rPr>
              <a:t>Fill in our Formdesk questionnaire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nl-NL" sz="3200" b="1">
                <a:latin typeface="Calibri"/>
                <a:ea typeface="Calibri" panose="020F0502020204030204" pitchFamily="34" charset="0"/>
                <a:cs typeface="Times New Roman"/>
              </a:rPr>
              <a:t>Step 3: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4"/>
              </a:rPr>
              <a:t>Share your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</a:rPr>
              <a:t> with the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5"/>
              </a:rPr>
              <a:t>data stewards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en-US" sz="24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C8CD0-19DC-4BC0-789B-A3B7CB66D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07760" y="1825625"/>
            <a:ext cx="5181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2800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831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9590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All the materials necessary to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...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replicate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study</a:t>
            </a:r>
            <a:endParaRPr lang="en-US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reproduce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results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reuse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data</a:t>
            </a:r>
            <a:endParaRPr lang="nl-NL" sz="28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nl-NL" sz="2000" err="1">
                <a:latin typeface="Calibri"/>
                <a:cs typeface="Calibri"/>
              </a:rPr>
              <a:t>Archiving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instructions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r>
              <a:rPr lang="nl-NL" sz="2000">
                <a:latin typeface="Calibri"/>
                <a:cs typeface="Calibri"/>
              </a:rPr>
              <a:t>README template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1960C3-6640-0C00-723A-4C4164D4B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173" y="1263126"/>
            <a:ext cx="5417388" cy="55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1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8274" y="1675106"/>
            <a:ext cx="10453191" cy="47088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To protect your participants' privacy, don't include:</a:t>
            </a:r>
            <a:endParaRPr lang="en-US" sz="2400"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Participant's names, email addresses, etc.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Conversion key (document that links participants to their code)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Videos or photographs of participants (in most cases)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In-depth interviews that cannot be de-identified</a:t>
            </a:r>
          </a:p>
          <a:p>
            <a:pPr>
              <a:lnSpc>
                <a:spcPct val="90000"/>
              </a:lnSpc>
              <a:buFont typeface="Wingdings 3"/>
              <a:buChar char=""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Make the data less sensitive: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Age instead of date of birth, </a:t>
            </a: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age categories instead of absolute age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Transcripts instead of video/audio files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Deface MRI images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If possible, remove identifiable variables 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ea typeface="+mn-lt"/>
              <a:cs typeface="Calibri"/>
            </a:endParaRPr>
          </a:p>
          <a:p>
            <a:pPr marL="0" indent="0">
              <a:buNone/>
            </a:pPr>
            <a:endParaRPr lang="en-US" sz="2400">
              <a:latin typeface="Calibri"/>
              <a:ea typeface="+mn-lt"/>
              <a:cs typeface="Times New Roman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F1375D-DC26-96A4-C97D-244097983729}"/>
              </a:ext>
            </a:extLst>
          </p:cNvPr>
          <p:cNvSpPr txBox="1">
            <a:spLocks/>
          </p:cNvSpPr>
          <p:nvPr/>
        </p:nvSpPr>
        <p:spPr>
          <a:xfrm>
            <a:off x="745067" y="658519"/>
            <a:ext cx="887148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2918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10577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Calibri"/>
                <a:cs typeface="Times New Roman"/>
              </a:rPr>
              <a:t>Tips:</a:t>
            </a:r>
            <a:br>
              <a:rPr lang="en-US" sz="2800" b="1">
                <a:latin typeface="Calibri"/>
                <a:cs typeface="Times New Roman"/>
              </a:rPr>
            </a:b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Times New Roman"/>
              </a:rPr>
              <a:t>- Start making your publication package </a:t>
            </a:r>
            <a:r>
              <a:rPr lang="en-US" sz="2800" i="1">
                <a:latin typeface="Calibri"/>
                <a:cs typeface="Times New Roman"/>
              </a:rPr>
              <a:t>during </a:t>
            </a:r>
            <a:r>
              <a:rPr lang="en-US" sz="2800">
                <a:latin typeface="Calibri"/>
                <a:cs typeface="Times New Roman"/>
              </a:rPr>
              <a:t>your project, not afterwards.</a:t>
            </a:r>
          </a:p>
          <a:p>
            <a:pPr marL="0" indent="0">
              <a:buNone/>
            </a:pPr>
            <a:endParaRPr lang="en-US" sz="28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- Ask a member of your team to take a look at your package before submitting it. 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995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34078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2: Fill in our </a:t>
            </a:r>
            <a:r>
              <a:rPr lang="en-US" sz="4400" b="1" err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Formdesk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 questionnaire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14810"/>
            <a:ext cx="9521858" cy="386215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We need some information about the dataset:</a:t>
            </a:r>
            <a:endParaRPr lang="en-US" sz="2800"/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Contact persons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Keywords</a:t>
            </a:r>
            <a:endParaRPr lang="en-US" sz="2800">
              <a:latin typeface="Trebuchet MS" panose="020B0603020202020204"/>
              <a:cs typeface="Times New Roman"/>
            </a:endParaRP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Which files you want open, upon request, and closed 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Etc.</a:t>
            </a:r>
          </a:p>
          <a:p>
            <a:pPr marL="0" indent="0">
              <a:buNone/>
            </a:pPr>
            <a:endParaRPr lang="en-US" sz="24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3600">
                <a:latin typeface="Calibri"/>
                <a:cs typeface="Times New Roman"/>
                <a:hlinkClick r:id="rId2"/>
              </a:rPr>
              <a:t>The form can be found here</a:t>
            </a:r>
            <a:r>
              <a:rPr lang="en-US" sz="3600">
                <a:latin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1200">
              <a:ea typeface="+mn-lt"/>
              <a:cs typeface="+mn-lt"/>
            </a:endParaRPr>
          </a:p>
          <a:p>
            <a:pPr marL="0" indent="0">
              <a:buNone/>
            </a:pPr>
            <a:endParaRPr lang="en-US" sz="28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98875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6" ma:contentTypeDescription="Create a new document." ma:contentTypeScope="" ma:versionID="f1051db5d9ab58df2c344077b499bb17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f4fc62860f1c86486bc28e5a7294e072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760409-cf5a-4dde-af98-45a563cf2c4e">
      <Terms xmlns="http://schemas.microsoft.com/office/infopath/2007/PartnerControls"/>
    </lcf76f155ced4ddcb4097134ff3c332f>
    <TaxCatchAll xmlns="eafb1e27-4675-408f-b82d-60073cecff6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86CC26-DFB3-489B-887C-0AAC1064F71B}">
  <ds:schemaRefs>
    <ds:schemaRef ds:uri="cd760409-cf5a-4dde-af98-45a563cf2c4e"/>
    <ds:schemaRef ds:uri="eafb1e27-4675-408f-b82d-60073cecff6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AD78058-53B6-40D8-BB49-EAF9EA630A7F}">
  <ds:schemaRefs>
    <ds:schemaRef ds:uri="cd760409-cf5a-4dde-af98-45a563cf2c4e"/>
    <ds:schemaRef ds:uri="eafb1e27-4675-408f-b82d-60073cecff63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E9960E5-0F99-4E2E-938F-ABD813001F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22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Facet</vt:lpstr>
      <vt:lpstr>Publication Packages How and when to make them</vt:lpstr>
      <vt:lpstr>Overview </vt:lpstr>
      <vt:lpstr>WHY MAKE A PUBLICATION PACKAGE? </vt:lpstr>
      <vt:lpstr>When do you need to make a publication package? </vt:lpstr>
      <vt:lpstr>How do you make a publication package?</vt:lpstr>
      <vt:lpstr>Step 1: Create a publication package </vt:lpstr>
      <vt:lpstr>PowerPoint Presentation</vt:lpstr>
      <vt:lpstr>Step 1: Create a publication package </vt:lpstr>
      <vt:lpstr>Step 2: Fill in our Formdesk questionnaire </vt:lpstr>
      <vt:lpstr>Step 3: Share and inform the data stewards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find data to reuse 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revision>89</cp:revision>
  <dcterms:created xsi:type="dcterms:W3CDTF">2023-07-31T13:17:16Z</dcterms:created>
  <dcterms:modified xsi:type="dcterms:W3CDTF">2024-01-08T09:38:48Z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