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1A_E683FFD4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4" r:id="rId5"/>
    <p:sldId id="282" r:id="rId6"/>
    <p:sldId id="292" r:id="rId7"/>
    <p:sldId id="29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7AE39F3-F6F3-7548-49A2-22AC2D8770F9}" name="Hanssen, M.A.H. (Marina)" initials="H(" userId="S::hanssenmah@vuw.leidenuniv.nl::104f5548-adb9-42b6-8dcc-b28900b40fb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26212D-278F-F5E9-3E98-539CB178CFA6}" v="23" dt="2023-09-01T08:51:35.2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lomp, W.P. (Willemijn)" userId="S::plompwp@vuw.leidenuniv.nl::1de9b2c1-e692-4301-a81e-37de22dad2f7" providerId="AD" clId="Web-{AC26212D-278F-F5E9-3E98-539CB178CFA6}"/>
    <pc:docChg chg="addSld delSld modSld sldOrd">
      <pc:chgData name="Plomp, W.P. (Willemijn)" userId="S::plompwp@vuw.leidenuniv.nl::1de9b2c1-e692-4301-a81e-37de22dad2f7" providerId="AD" clId="Web-{AC26212D-278F-F5E9-3E98-539CB178CFA6}" dt="2023-09-01T08:51:35.215" v="26" actId="20577"/>
      <pc:docMkLst>
        <pc:docMk/>
      </pc:docMkLst>
      <pc:sldChg chg="addSp delSp modSp del mod setBg addAnim delAnim">
        <pc:chgData name="Plomp, W.P. (Willemijn)" userId="S::plompwp@vuw.leidenuniv.nl::1de9b2c1-e692-4301-a81e-37de22dad2f7" providerId="AD" clId="Web-{AC26212D-278F-F5E9-3E98-539CB178CFA6}" dt="2023-09-01T08:51:06.323" v="22"/>
        <pc:sldMkLst>
          <pc:docMk/>
          <pc:sldMk cId="2302915016" sldId="256"/>
        </pc:sldMkLst>
        <pc:spChg chg="mod">
          <ac:chgData name="Plomp, W.P. (Willemijn)" userId="S::plompwp@vuw.leidenuniv.nl::1de9b2c1-e692-4301-a81e-37de22dad2f7" providerId="AD" clId="Web-{AC26212D-278F-F5E9-3E98-539CB178CFA6}" dt="2023-09-01T08:49:48.867" v="13"/>
          <ac:spMkLst>
            <pc:docMk/>
            <pc:sldMk cId="2302915016" sldId="256"/>
            <ac:spMk id="3" creationId="{571A63A9-40AB-568B-0A25-F03DA1B15F36}"/>
          </ac:spMkLst>
        </pc:spChg>
        <pc:spChg chg="add del mod">
          <ac:chgData name="Plomp, W.P. (Willemijn)" userId="S::plompwp@vuw.leidenuniv.nl::1de9b2c1-e692-4301-a81e-37de22dad2f7" providerId="AD" clId="Web-{AC26212D-278F-F5E9-3E98-539CB178CFA6}" dt="2023-09-01T08:49:28.617" v="8"/>
          <ac:spMkLst>
            <pc:docMk/>
            <pc:sldMk cId="2302915016" sldId="256"/>
            <ac:spMk id="5" creationId="{D1F2472E-6E0E-6995-3D7A-EBBBA3C7D1D6}"/>
          </ac:spMkLst>
        </pc:spChg>
        <pc:spChg chg="add del">
          <ac:chgData name="Plomp, W.P. (Willemijn)" userId="S::plompwp@vuw.leidenuniv.nl::1de9b2c1-e692-4301-a81e-37de22dad2f7" providerId="AD" clId="Web-{AC26212D-278F-F5E9-3E98-539CB178CFA6}" dt="2023-09-01T08:49:20.413" v="7"/>
          <ac:spMkLst>
            <pc:docMk/>
            <pc:sldMk cId="2302915016" sldId="256"/>
            <ac:spMk id="10" creationId="{CAB6D7AF-734C-43E5-AE74-E8EC5D462582}"/>
          </ac:spMkLst>
        </pc:spChg>
        <pc:spChg chg="add del">
          <ac:chgData name="Plomp, W.P. (Willemijn)" userId="S::plompwp@vuw.leidenuniv.nl::1de9b2c1-e692-4301-a81e-37de22dad2f7" providerId="AD" clId="Web-{AC26212D-278F-F5E9-3E98-539CB178CFA6}" dt="2023-09-01T08:49:20.413" v="7"/>
          <ac:spMkLst>
            <pc:docMk/>
            <pc:sldMk cId="2302915016" sldId="256"/>
            <ac:spMk id="12" creationId="{36830A5B-65B2-40C0-80F8-67EFC8A6B03B}"/>
          </ac:spMkLst>
        </pc:spChg>
        <pc:spChg chg="add del">
          <ac:chgData name="Plomp, W.P. (Willemijn)" userId="S::plompwp@vuw.leidenuniv.nl::1de9b2c1-e692-4301-a81e-37de22dad2f7" providerId="AD" clId="Web-{AC26212D-278F-F5E9-3E98-539CB178CFA6}" dt="2023-09-01T08:49:48.867" v="13"/>
          <ac:spMkLst>
            <pc:docMk/>
            <pc:sldMk cId="2302915016" sldId="256"/>
            <ac:spMk id="17" creationId="{19D32F93-50AC-4C46-A5DB-291C60DDB7BD}"/>
          </ac:spMkLst>
        </pc:spChg>
        <pc:spChg chg="add del">
          <ac:chgData name="Plomp, W.P. (Willemijn)" userId="S::plompwp@vuw.leidenuniv.nl::1de9b2c1-e692-4301-a81e-37de22dad2f7" providerId="AD" clId="Web-{AC26212D-278F-F5E9-3E98-539CB178CFA6}" dt="2023-09-01T08:49:48.867" v="13"/>
          <ac:spMkLst>
            <pc:docMk/>
            <pc:sldMk cId="2302915016" sldId="256"/>
            <ac:spMk id="19" creationId="{827DC2C4-B485-428A-BF4A-472D2967F47F}"/>
          </ac:spMkLst>
        </pc:spChg>
        <pc:spChg chg="add del">
          <ac:chgData name="Plomp, W.P. (Willemijn)" userId="S::plompwp@vuw.leidenuniv.nl::1de9b2c1-e692-4301-a81e-37de22dad2f7" providerId="AD" clId="Web-{AC26212D-278F-F5E9-3E98-539CB178CFA6}" dt="2023-09-01T08:49:48.867" v="13"/>
          <ac:spMkLst>
            <pc:docMk/>
            <pc:sldMk cId="2302915016" sldId="256"/>
            <ac:spMk id="21" creationId="{EE04B5EB-F158-4507-90DD-BD23620C7CC9}"/>
          </ac:spMkLst>
        </pc:spChg>
        <pc:spChg chg="add">
          <ac:chgData name="Plomp, W.P. (Willemijn)" userId="S::plompwp@vuw.leidenuniv.nl::1de9b2c1-e692-4301-a81e-37de22dad2f7" providerId="AD" clId="Web-{AC26212D-278F-F5E9-3E98-539CB178CFA6}" dt="2023-09-01T08:49:48.867" v="13"/>
          <ac:spMkLst>
            <pc:docMk/>
            <pc:sldMk cId="2302915016" sldId="256"/>
            <ac:spMk id="26" creationId="{934F1179-B481-4F9E-BCA3-AFB972070F83}"/>
          </ac:spMkLst>
        </pc:spChg>
        <pc:spChg chg="add del">
          <ac:chgData name="Plomp, W.P. (Willemijn)" userId="S::plompwp@vuw.leidenuniv.nl::1de9b2c1-e692-4301-a81e-37de22dad2f7" providerId="AD" clId="Web-{AC26212D-278F-F5E9-3E98-539CB178CFA6}" dt="2023-09-01T08:49:48.867" v="12"/>
          <ac:spMkLst>
            <pc:docMk/>
            <pc:sldMk cId="2302915016" sldId="256"/>
            <ac:spMk id="27" creationId="{7D9D36D6-2AC5-46A1-A849-4C82D5264A3A}"/>
          </ac:spMkLst>
        </pc:spChg>
        <pc:spChg chg="add">
          <ac:chgData name="Plomp, W.P. (Willemijn)" userId="S::plompwp@vuw.leidenuniv.nl::1de9b2c1-e692-4301-a81e-37de22dad2f7" providerId="AD" clId="Web-{AC26212D-278F-F5E9-3E98-539CB178CFA6}" dt="2023-09-01T08:49:48.867" v="13"/>
          <ac:spMkLst>
            <pc:docMk/>
            <pc:sldMk cId="2302915016" sldId="256"/>
            <ac:spMk id="28" creationId="{827DC2C4-B485-428A-BF4A-472D2967F47F}"/>
          </ac:spMkLst>
        </pc:spChg>
        <pc:spChg chg="add">
          <ac:chgData name="Plomp, W.P. (Willemijn)" userId="S::plompwp@vuw.leidenuniv.nl::1de9b2c1-e692-4301-a81e-37de22dad2f7" providerId="AD" clId="Web-{AC26212D-278F-F5E9-3E98-539CB178CFA6}" dt="2023-09-01T08:49:48.867" v="13"/>
          <ac:spMkLst>
            <pc:docMk/>
            <pc:sldMk cId="2302915016" sldId="256"/>
            <ac:spMk id="30" creationId="{EE04B5EB-F158-4507-90DD-BD23620C7CC9}"/>
          </ac:spMkLst>
        </pc:spChg>
        <pc:picChg chg="add del mod ord">
          <ac:chgData name="Plomp, W.P. (Willemijn)" userId="S::plompwp@vuw.leidenuniv.nl::1de9b2c1-e692-4301-a81e-37de22dad2f7" providerId="AD" clId="Web-{AC26212D-278F-F5E9-3E98-539CB178CFA6}" dt="2023-09-01T08:49:16.945" v="6"/>
          <ac:picMkLst>
            <pc:docMk/>
            <pc:sldMk cId="2302915016" sldId="256"/>
            <ac:picMk id="2" creationId="{E10A09EA-4266-AB83-AC24-3D8D6DA19ABC}"/>
          </ac:picMkLst>
        </pc:picChg>
        <pc:picChg chg="add del mod">
          <ac:chgData name="Plomp, W.P. (Willemijn)" userId="S::plompwp@vuw.leidenuniv.nl::1de9b2c1-e692-4301-a81e-37de22dad2f7" providerId="AD" clId="Web-{AC26212D-278F-F5E9-3E98-539CB178CFA6}" dt="2023-09-01T08:49:28.617" v="8"/>
          <ac:picMkLst>
            <pc:docMk/>
            <pc:sldMk cId="2302915016" sldId="256"/>
            <ac:picMk id="4" creationId="{43C05871-02E2-2742-AA7C-2E9EBD842F93}"/>
          </ac:picMkLst>
        </pc:picChg>
        <pc:picChg chg="add del">
          <ac:chgData name="Plomp, W.P. (Willemijn)" userId="S::plompwp@vuw.leidenuniv.nl::1de9b2c1-e692-4301-a81e-37de22dad2f7" providerId="AD" clId="Web-{AC26212D-278F-F5E9-3E98-539CB178CFA6}" dt="2023-09-01T08:49:48.867" v="12"/>
          <ac:picMkLst>
            <pc:docMk/>
            <pc:sldMk cId="2302915016" sldId="256"/>
            <ac:picMk id="23" creationId="{EF11009E-B419-FEE7-9B02-6A5A95934B52}"/>
          </ac:picMkLst>
        </pc:picChg>
      </pc:sldChg>
      <pc:sldChg chg="delCm">
        <pc:chgData name="Plomp, W.P. (Willemijn)" userId="S::plompwp@vuw.leidenuniv.nl::1de9b2c1-e692-4301-a81e-37de22dad2f7" providerId="AD" clId="Web-{AC26212D-278F-F5E9-3E98-539CB178CFA6}" dt="2023-09-01T08:51:12.761" v="23"/>
        <pc:sldMkLst>
          <pc:docMk/>
          <pc:sldMk cId="3867410388" sldId="28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lomp, W.P. (Willemijn)" userId="S::plompwp@vuw.leidenuniv.nl::1de9b2c1-e692-4301-a81e-37de22dad2f7" providerId="AD" clId="Web-{AC26212D-278F-F5E9-3E98-539CB178CFA6}" dt="2023-09-01T08:51:12.761" v="23"/>
              <pc2:cmMkLst xmlns:pc2="http://schemas.microsoft.com/office/powerpoint/2019/9/main/command">
                <pc:docMk/>
                <pc:sldMk cId="3867410388" sldId="282"/>
                <pc2:cmMk id="{0B26050B-45EA-4BC4-95C5-66F52EFE3FAA}"/>
              </pc2:cmMkLst>
            </pc226:cmChg>
          </p:ext>
        </pc:extLst>
      </pc:sldChg>
      <pc:sldChg chg="modSp new ord">
        <pc:chgData name="Plomp, W.P. (Willemijn)" userId="S::plompwp@vuw.leidenuniv.nl::1de9b2c1-e692-4301-a81e-37de22dad2f7" providerId="AD" clId="Web-{AC26212D-278F-F5E9-3E98-539CB178CFA6}" dt="2023-09-01T08:51:35.215" v="26" actId="20577"/>
        <pc:sldMkLst>
          <pc:docMk/>
          <pc:sldMk cId="2590831051" sldId="294"/>
        </pc:sldMkLst>
        <pc:spChg chg="mod">
          <ac:chgData name="Plomp, W.P. (Willemijn)" userId="S::plompwp@vuw.leidenuniv.nl::1de9b2c1-e692-4301-a81e-37de22dad2f7" providerId="AD" clId="Web-{AC26212D-278F-F5E9-3E98-539CB178CFA6}" dt="2023-09-01T08:51:35.215" v="26" actId="20577"/>
          <ac:spMkLst>
            <pc:docMk/>
            <pc:sldMk cId="2590831051" sldId="294"/>
            <ac:spMk id="2" creationId="{917A7ECB-F7AB-A086-3B9E-11BD7938C31E}"/>
          </ac:spMkLst>
        </pc:spChg>
      </pc:sldChg>
    </pc:docChg>
  </pc:docChgLst>
</pc:chgInfo>
</file>

<file path=ppt/comments/modernComment_11A_E683FFD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63F813B-5791-4FFB-86A2-58D3768C502B}" authorId="{77AE39F3-F6F3-7548-49A2-22AC2D8770F9}" status="resolved" created="2023-08-29T09:25:52.225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867410388" sldId="282"/>
      <ac:spMk id="5" creationId="{C13C5DE8-E9FD-4794-0D43-11B1D632CE30}"/>
      <ac:txMk cp="263" len="41">
        <ac:context len="305" hash="1503134937"/>
      </ac:txMk>
    </ac:txMkLst>
    <p188:pos x="1939636" y="4433454"/>
    <p188:txBody>
      <a:bodyPr/>
      <a:lstStyle/>
      <a:p>
        <a:r>
          <a:rPr lang="en-US"/>
          <a:t>for every study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6AF5E-258D-CCB7-CB7E-1FD091E0B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23DC0F-A6E3-4DD5-7D02-6C462E1E35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413A1-C894-BE21-1D4F-05079578A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B3D33-909F-8B1B-D160-38E032E61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E42CC-87F8-0E9C-31F5-9CE5FD0C1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27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F9FA2-987E-E3B0-6741-C1F780575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DC945B-E244-5FE1-8905-54C07D9D9D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D8A28-9B0F-9150-5D40-D00A6DA05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0AE6F-65F9-2501-CF0B-4A61B5253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93936-428A-12F1-EB61-E5BE97FAA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0014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EB8E73-EA3D-E844-C59A-2691ADC501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4D282D-A964-294D-91E5-26F04771D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277A1-1BBF-66D9-613A-B3862A5D3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E4C93-C803-D14F-3380-A401ECDEA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7819B-5194-A9AB-B522-3016715CD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66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067C0-ED22-8C00-BC35-8CA243AF3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D694A-D71D-3D41-4695-80315C233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62503-BC75-51FD-2CFC-9600C9834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9FC57-3461-F9B7-9381-70F81EFB3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4828D3-ADD0-825E-F1E6-D3BCA4058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9144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918F3-21E3-623A-7EB8-FE851181A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4B724-44C0-A839-B09F-555582C97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9E964-1201-7CED-3DA9-27310326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2D38B-42E6-03CE-44D5-67CFFCDD0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8FFE1-9F0C-AE87-6022-8BEF57092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833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9B27E-BC66-2EF2-9365-759A1D866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A6F62-5D2F-7E78-1999-EC8117BE6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8E73F0-76B6-7B73-22BE-CF505342FB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60F601-5457-9075-BAA2-4194F715A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4962C-4D78-25CB-C3E4-54B7BFEC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A46A15-1749-1F4F-45B6-094FFA4C8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41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D92CA-FEE2-E1C0-D1F7-4DA3773D6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381CF-4718-7CA2-C257-7324199FA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4E941D-FD64-5A7B-6AF4-347BD165D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A1A948-1849-9546-E1DF-2BD589BDBA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46C70-00D5-C24E-51D5-29A9A61B95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D00736-3988-B509-6C62-76F5D7D92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55558F-2A20-B2A7-26A3-62A7ADDC6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A5BD80-46C1-B7F9-3D98-AF4012CAC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7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69474-2960-D9A8-9189-AB0C107BD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435727-2D73-E172-D0CE-C8E4F464F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9486F2-9749-4E8F-A005-5BBF25C4F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CA2089-000C-1F78-3957-52F25C86D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00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3D616C-3AEC-D8EC-6BBF-24342309D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FF5442-E344-DFDE-2D8A-83A86EEC1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3CABF5-51B7-50B1-58FB-6A14F02D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69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DB0A5-F301-B97E-4EBB-9C76C5D4F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61D52-C9AC-FFC1-0322-748935858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133370-1553-AB37-CC6C-D2F1CFFB5E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B97507-2CDB-96E7-ABF5-A297DC0D6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5786F6-9C13-B28E-35A4-4A53FF219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AAE6F-BBA0-1FD2-8893-C1401C444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5989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9559F-B94F-49FB-353F-971466970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440D3D-DDA4-44B4-AAE0-02490216A3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F7E9D1-B9C0-5786-1604-0D28030D38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1319C-813B-35FB-1CAB-7A48F8EF5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55F06E-A30D-266A-6585-73BD015CA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7170AE-738E-5FF1-48EE-588E05C32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7720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45E488-2ABB-96C3-F5F4-FEE3E7A30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2AE00F-D3AF-A010-7362-5A486B9AC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EC694-D4D1-E0B3-1C8C-AFEEEDA11B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2B8C1-8999-4387-AD90-5E5F9E113D98}" type="datetimeFigureOut">
              <a:rPr lang="nl-NL" smtClean="0"/>
              <a:t>1-9-2023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0FD72-CDCA-354A-E78F-E136892F9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4C8D5-B28B-0F06-1632-81D3AC523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EAD6B-3DDD-430E-AD3C-65EB6A96ABB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24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1A_E683FFD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A7ECB-F7AB-A086-3B9E-11BD7938C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77" y="2351322"/>
            <a:ext cx="10515600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dirty="0">
                <a:latin typeface="Calibri"/>
                <a:cs typeface="Calibri Light"/>
              </a:rPr>
              <a:t>If the data is not meant to be openly accessible, please add a password to it</a:t>
            </a:r>
            <a:endParaRPr lang="en-US">
              <a:latin typeface="Calibri"/>
              <a:cs typeface="Calibri"/>
            </a:endParaRPr>
          </a:p>
          <a:p>
            <a:pPr algn="ctr"/>
            <a:r>
              <a:rPr lang="en-US" dirty="0">
                <a:latin typeface="Calibri"/>
                <a:cs typeface="Calibri Light"/>
              </a:rPr>
              <a:t>&amp;</a:t>
            </a:r>
          </a:p>
          <a:p>
            <a:pPr algn="ctr"/>
            <a:r>
              <a:rPr lang="en-US" dirty="0">
                <a:latin typeface="Calibri"/>
                <a:cs typeface="Calibri Light"/>
              </a:rPr>
              <a:t>send the password to us at </a:t>
            </a:r>
            <a:r>
              <a:rPr lang="en-US" dirty="0">
                <a:solidFill>
                  <a:srgbClr val="000000"/>
                </a:solidFill>
                <a:latin typeface="Calibri"/>
                <a:cs typeface="Calibri Light"/>
              </a:rPr>
              <a:t>datastewards_psy_ped@fsw.leidenuniv.nl</a:t>
            </a:r>
            <a:r>
              <a:rPr lang="en-US" dirty="0">
                <a:latin typeface="Calibri"/>
                <a:cs typeface="Calibri Light"/>
              </a:rPr>
              <a:t> .</a:t>
            </a:r>
            <a:endParaRPr lang="en-US">
              <a:latin typeface="Calibri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590831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67FFA4-A9AA-CEA8-7CF5-2E1B27BABA70}"/>
              </a:ext>
            </a:extLst>
          </p:cNvPr>
          <p:cNvSpPr txBox="1"/>
          <p:nvPr/>
        </p:nvSpPr>
        <p:spPr>
          <a:xfrm>
            <a:off x="676863" y="610188"/>
            <a:ext cx="8696325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cap="all">
                <a:solidFill>
                  <a:schemeClr val="accent2"/>
                </a:solidFill>
                <a:latin typeface="Calibri"/>
                <a:cs typeface="Calibri"/>
              </a:rPr>
              <a:t>How to password-protect files</a:t>
            </a:r>
            <a:endParaRPr lang="en-US" sz="4400">
              <a:solidFill>
                <a:schemeClr val="accent2"/>
              </a:solidFill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C13C5DE8-E9FD-4794-0D43-11B1D632CE30}"/>
              </a:ext>
            </a:extLst>
          </p:cNvPr>
          <p:cNvSpPr txBox="1"/>
          <p:nvPr/>
        </p:nvSpPr>
        <p:spPr>
          <a:xfrm>
            <a:off x="680450" y="1818881"/>
            <a:ext cx="8597724" cy="48320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>
                <a:latin typeface="Calibri"/>
                <a:cs typeface="Calibri"/>
              </a:rPr>
              <a:t>You can zip a files or folder and add a password to it with 7zip</a:t>
            </a:r>
          </a:p>
          <a:p>
            <a:pPr marL="342900" indent="-342900">
              <a:buFont typeface="Arial"/>
              <a:buChar char="•"/>
            </a:pPr>
            <a:endParaRPr lang="en-US" sz="280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800">
                <a:latin typeface="Calibri"/>
                <a:cs typeface="Calibri"/>
              </a:rPr>
              <a:t>If you don't have 7zip you can download it in the software center </a:t>
            </a:r>
          </a:p>
          <a:p>
            <a:endParaRPr lang="en-US" sz="2800"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800">
                <a:latin typeface="Calibri"/>
                <a:cs typeface="Calibri"/>
              </a:rPr>
              <a:t>Right-click on the file/folder and choose 7zip, choose "Add to archive..." And enter a password. </a:t>
            </a:r>
            <a:endParaRPr lang="en-US">
              <a:solidFill>
                <a:srgbClr val="000000"/>
              </a:solidFill>
              <a:latin typeface="Trebuchet MS" panose="020B0603020202020204"/>
              <a:cs typeface="Calibri"/>
            </a:endParaRPr>
          </a:p>
          <a:p>
            <a:endParaRPr lang="en-US" sz="2800">
              <a:solidFill>
                <a:srgbClr val="000000"/>
              </a:solidFill>
              <a:latin typeface="Calibri"/>
              <a:cs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800">
                <a:solidFill>
                  <a:srgbClr val="404040"/>
                </a:solidFill>
                <a:latin typeface="Calibri"/>
                <a:cs typeface="Calibri"/>
              </a:rPr>
              <a:t>Don't use your ULCN password! Choose a unique password for every study.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1038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857D05E-EF54-1325-F200-92A7A6784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66" y="-54933"/>
            <a:ext cx="10563066" cy="696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08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5E5EB170-55A4-BFD6-062B-58D6576C2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335" y="-78699"/>
            <a:ext cx="6890477" cy="686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98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3F65C69C6C26449227B71ADE07FFAF" ma:contentTypeVersion="16" ma:contentTypeDescription="Create a new document." ma:contentTypeScope="" ma:versionID="f1051db5d9ab58df2c344077b499bb17">
  <xsd:schema xmlns:xsd="http://www.w3.org/2001/XMLSchema" xmlns:xs="http://www.w3.org/2001/XMLSchema" xmlns:p="http://schemas.microsoft.com/office/2006/metadata/properties" xmlns:ns2="cd760409-cf5a-4dde-af98-45a563cf2c4e" xmlns:ns3="eafb1e27-4675-408f-b82d-60073cecff63" targetNamespace="http://schemas.microsoft.com/office/2006/metadata/properties" ma:root="true" ma:fieldsID="f4fc62860f1c86486bc28e5a7294e072" ns2:_="" ns3:_="">
    <xsd:import namespace="cd760409-cf5a-4dde-af98-45a563cf2c4e"/>
    <xsd:import namespace="eafb1e27-4675-408f-b82d-60073cecff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760409-cf5a-4dde-af98-45a563cf2c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fb1e27-4675-408f-b82d-60073cecff6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424a1423-cf46-4eb9-95c9-f8c3593a9ee9}" ma:internalName="TaxCatchAll" ma:showField="CatchAllData" ma:web="eafb1e27-4675-408f-b82d-60073cecff6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760409-cf5a-4dde-af98-45a563cf2c4e">
      <Terms xmlns="http://schemas.microsoft.com/office/infopath/2007/PartnerControls"/>
    </lcf76f155ced4ddcb4097134ff3c332f>
    <TaxCatchAll xmlns="eafb1e27-4675-408f-b82d-60073cecff63" xsi:nil="true"/>
  </documentManagement>
</p:properties>
</file>

<file path=customXml/itemProps1.xml><?xml version="1.0" encoding="utf-8"?>
<ds:datastoreItem xmlns:ds="http://schemas.openxmlformats.org/officeDocument/2006/customXml" ds:itemID="{3B6D564C-E384-448A-8268-82015CEC3F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AE22D4-870A-441B-ADE1-1AC307F1EE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760409-cf5a-4dde-af98-45a563cf2c4e"/>
    <ds:schemaRef ds:uri="eafb1e27-4675-408f-b82d-60073cecff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FCB5B6-65A8-44EB-B29E-A624827A0CB3}">
  <ds:schemaRefs>
    <ds:schemaRef ds:uri="http://schemas.microsoft.com/office/2006/metadata/properties"/>
    <ds:schemaRef ds:uri="http://schemas.microsoft.com/office/infopath/2007/PartnerControls"/>
    <ds:schemaRef ds:uri="cd760409-cf5a-4dde-af98-45a563cf2c4e"/>
    <ds:schemaRef ds:uri="eafb1e27-4675-408f-b82d-60073cecff6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If the data is not meant to be openly accessible, please add a password to it &amp; send the password to us at datastewards_psy_ped@fsw.leidenuniv.nl .</vt:lpstr>
      <vt:lpstr>PowerPoint Presentation</vt:lpstr>
      <vt:lpstr>PowerPoint Presentation</vt:lpstr>
      <vt:lpstr>PowerPoint Presentation</vt:lpstr>
    </vt:vector>
  </TitlesOfParts>
  <Company>Universiteit Leiden - ISSC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Plomp, W.P. (Willemijn)</dc:creator>
  <cp:lastModifiedBy>Plomp, W.P. (Willemijn)</cp:lastModifiedBy>
  <cp:revision>16</cp:revision>
  <dcterms:created xsi:type="dcterms:W3CDTF">2023-09-01T08:43:29Z</dcterms:created>
  <dcterms:modified xsi:type="dcterms:W3CDTF">2023-09-01T08:51:42Z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0x0101005F3F65C69C6C26449227B71ADE07FFAF</vt:lpwstr>
  </property>
  <property fmtid="{D5CDD505-2E9C-101B-9397-08002B2CF9AE}" pid="3" name="MediaServiceImageTags">
    <vt:lpwstr/>
  </property>
</Properties>
</file>