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embedTrueTypeFonts="1">
  <p:sldMasterIdLst>
    <p:sldMasterId id="2147483648" r:id="rId4"/>
  </p:sldMasterIdLst>
  <p:notesMasterIdLst>
    <p:notesMasterId r:id="rId31"/>
  </p:notesMasterIdLst>
  <p:handoutMasterIdLst>
    <p:handoutMasterId r:id="rId32"/>
  </p:handoutMasterIdLst>
  <p:sldIdLst>
    <p:sldId id="256" r:id="rId5"/>
    <p:sldId id="274" r:id="rId6"/>
    <p:sldId id="275" r:id="rId7"/>
    <p:sldId id="276" r:id="rId8"/>
    <p:sldId id="278" r:id="rId9"/>
    <p:sldId id="279" r:id="rId10"/>
    <p:sldId id="281" r:id="rId11"/>
    <p:sldId id="282" r:id="rId12"/>
    <p:sldId id="280" r:id="rId13"/>
    <p:sldId id="268" r:id="rId14"/>
    <p:sldId id="288" r:id="rId15"/>
    <p:sldId id="289" r:id="rId16"/>
    <p:sldId id="302" r:id="rId17"/>
    <p:sldId id="290" r:id="rId18"/>
    <p:sldId id="291" r:id="rId19"/>
    <p:sldId id="292" r:id="rId20"/>
    <p:sldId id="293" r:id="rId21"/>
    <p:sldId id="294" r:id="rId22"/>
    <p:sldId id="295" r:id="rId23"/>
    <p:sldId id="296" r:id="rId24"/>
    <p:sldId id="297" r:id="rId25"/>
    <p:sldId id="300" r:id="rId26"/>
    <p:sldId id="298" r:id="rId27"/>
    <p:sldId id="287" r:id="rId28"/>
    <p:sldId id="299" r:id="rId29"/>
    <p:sldId id="269" r:id="rId30"/>
  </p:sldIdLst>
  <p:sldSz cx="12198350" cy="6858000"/>
  <p:notesSz cx="6858000" cy="9144000"/>
  <p:embeddedFontLst>
    <p:embeddedFont>
      <p:font typeface="Georgia" panose="02040502050405020303" pitchFamily="18" charset="0"/>
      <p:regular r:id="rId33"/>
      <p:bold r:id="rId34"/>
      <p:italic r:id="rId35"/>
      <p:boldItalic r:id="rId36"/>
    </p:embeddedFont>
    <p:embeddedFont>
      <p:font typeface="Minion" panose="020B0604020202020204"/>
      <p:regular r:id="rId37"/>
      <p:bold r:id="rId38"/>
      <p:italic r:id="rId39"/>
      <p:boldItalic r:id="rId40"/>
    </p:embeddedFont>
    <p:embeddedFont>
      <p:font typeface="Segoe Print" panose="02000600000000000000" pitchFamily="2" charset="0"/>
      <p:regular r:id="rId41"/>
      <p:bold r:id="rId42"/>
    </p:embeddedFont>
    <p:embeddedFont>
      <p:font typeface="Verdana" panose="020B0604030504040204" pitchFamily="34" charset="0"/>
      <p:regular r:id="rId43"/>
      <p:bold r:id="rId44"/>
      <p:italic r:id="rId45"/>
      <p:boldItalic r:id="rId46"/>
    </p:embeddedFont>
  </p:embeddedFontLst>
  <p:custDataLst>
    <p:tags r:id="rId47"/>
  </p:custDataLst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189AFB18-1EE2-533C-0E49-243F11932214}" name="Jaap-Willem Mink" initials="JM" userId="07b84289a9c3e22f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D36"/>
    <a:srgbClr val="9D9ED4"/>
    <a:srgbClr val="77BBA4"/>
    <a:srgbClr val="9ED3D9"/>
    <a:srgbClr val="A0C69F"/>
    <a:srgbClr val="4598A0"/>
    <a:srgbClr val="343399"/>
    <a:srgbClr val="8592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B2A9E68-257B-012A-987B-7E708B1137A5}" v="7" dt="2024-09-25T08:43:13.08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>
      <p:cViewPr>
        <p:scale>
          <a:sx n="121" d="100"/>
          <a:sy n="121" d="100"/>
        </p:scale>
        <p:origin x="132" y="90"/>
      </p:cViewPr>
      <p:guideLst>
        <p:guide orient="horz" pos="2160"/>
        <p:guide pos="3842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101" d="100"/>
          <a:sy n="101" d="100"/>
        </p:scale>
        <p:origin x="-3528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font" Target="fonts/font7.fntdata"/><Relationship Id="rId21" Type="http://schemas.openxmlformats.org/officeDocument/2006/relationships/slide" Target="slides/slide17.xml"/><Relationship Id="rId34" Type="http://schemas.openxmlformats.org/officeDocument/2006/relationships/font" Target="fonts/font2.fntdata"/><Relationship Id="rId42" Type="http://schemas.openxmlformats.org/officeDocument/2006/relationships/font" Target="fonts/font10.fntdata"/><Relationship Id="rId47" Type="http://schemas.openxmlformats.org/officeDocument/2006/relationships/tags" Target="tags/tag1.xml"/><Relationship Id="rId50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handoutMaster" Target="handoutMasters/handoutMaster1.xml"/><Relationship Id="rId37" Type="http://schemas.openxmlformats.org/officeDocument/2006/relationships/font" Target="fonts/font5.fntdata"/><Relationship Id="rId40" Type="http://schemas.openxmlformats.org/officeDocument/2006/relationships/font" Target="fonts/font8.fntdata"/><Relationship Id="rId45" Type="http://schemas.openxmlformats.org/officeDocument/2006/relationships/font" Target="fonts/font13.fntdata"/><Relationship Id="rId53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notesMaster" Target="notesMasters/notesMaster1.xml"/><Relationship Id="rId44" Type="http://schemas.openxmlformats.org/officeDocument/2006/relationships/font" Target="fonts/font12.fntdata"/><Relationship Id="rId52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font" Target="fonts/font3.fntdata"/><Relationship Id="rId43" Type="http://schemas.openxmlformats.org/officeDocument/2006/relationships/font" Target="fonts/font11.fntdata"/><Relationship Id="rId48" Type="http://schemas.openxmlformats.org/officeDocument/2006/relationships/presProps" Target="presProps.xml"/><Relationship Id="rId8" Type="http://schemas.openxmlformats.org/officeDocument/2006/relationships/slide" Target="slides/slide4.xml"/><Relationship Id="rId51" Type="http://schemas.openxmlformats.org/officeDocument/2006/relationships/tableStyles" Target="tableStyles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font" Target="fonts/font1.fntdata"/><Relationship Id="rId38" Type="http://schemas.openxmlformats.org/officeDocument/2006/relationships/font" Target="fonts/font6.fntdata"/><Relationship Id="rId46" Type="http://schemas.openxmlformats.org/officeDocument/2006/relationships/font" Target="fonts/font14.fntdata"/><Relationship Id="rId20" Type="http://schemas.openxmlformats.org/officeDocument/2006/relationships/slide" Target="slides/slide16.xml"/><Relationship Id="rId41" Type="http://schemas.openxmlformats.org/officeDocument/2006/relationships/font" Target="fonts/font9.fntdata"/><Relationship Id="rId54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font" Target="fonts/font4.fntdata"/><Relationship Id="rId4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lomp, W.P. (Willemijn)" userId="S::plompwp@vuw.leidenuniv.nl::1de9b2c1-e692-4301-a81e-37de22dad2f7" providerId="AD" clId="Web-{15099D67-5870-3335-8B17-97BCA30CD138}"/>
    <pc:docChg chg="modSld">
      <pc:chgData name="Plomp, W.P. (Willemijn)" userId="S::plompwp@vuw.leidenuniv.nl::1de9b2c1-e692-4301-a81e-37de22dad2f7" providerId="AD" clId="Web-{15099D67-5870-3335-8B17-97BCA30CD138}" dt="2024-09-11T08:42:42.068" v="2" actId="14100"/>
      <pc:docMkLst>
        <pc:docMk/>
      </pc:docMkLst>
      <pc:sldChg chg="modSp">
        <pc:chgData name="Plomp, W.P. (Willemijn)" userId="S::plompwp@vuw.leidenuniv.nl::1de9b2c1-e692-4301-a81e-37de22dad2f7" providerId="AD" clId="Web-{15099D67-5870-3335-8B17-97BCA30CD138}" dt="2024-09-11T08:42:42.068" v="2" actId="14100"/>
        <pc:sldMkLst>
          <pc:docMk/>
          <pc:sldMk cId="2977814846" sldId="256"/>
        </pc:sldMkLst>
        <pc:spChg chg="mod">
          <ac:chgData name="Plomp, W.P. (Willemijn)" userId="S::plompwp@vuw.leidenuniv.nl::1de9b2c1-e692-4301-a81e-37de22dad2f7" providerId="AD" clId="Web-{15099D67-5870-3335-8B17-97BCA30CD138}" dt="2024-09-11T08:42:42.068" v="2" actId="14100"/>
          <ac:spMkLst>
            <pc:docMk/>
            <pc:sldMk cId="2977814846" sldId="256"/>
            <ac:spMk id="4" creationId="{00000000-0000-0000-0000-000000000000}"/>
          </ac:spMkLst>
        </pc:spChg>
      </pc:sldChg>
    </pc:docChg>
  </pc:docChgLst>
  <pc:docChgLst>
    <pc:chgData name="Plomp, W.P. (Willemijn)" userId="S::plompwp@vuw.leidenuniv.nl::1de9b2c1-e692-4301-a81e-37de22dad2f7" providerId="AD" clId="Web-{08EC2D4B-1D44-6652-9903-46F23E34BE0E}"/>
    <pc:docChg chg="modSld">
      <pc:chgData name="Plomp, W.P. (Willemijn)" userId="S::plompwp@vuw.leidenuniv.nl::1de9b2c1-e692-4301-a81e-37de22dad2f7" providerId="AD" clId="Web-{08EC2D4B-1D44-6652-9903-46F23E34BE0E}" dt="2024-09-20T09:45:06.207" v="42" actId="20577"/>
      <pc:docMkLst>
        <pc:docMk/>
      </pc:docMkLst>
      <pc:sldChg chg="modSp">
        <pc:chgData name="Plomp, W.P. (Willemijn)" userId="S::plompwp@vuw.leidenuniv.nl::1de9b2c1-e692-4301-a81e-37de22dad2f7" providerId="AD" clId="Web-{08EC2D4B-1D44-6652-9903-46F23E34BE0E}" dt="2024-09-20T09:07:53.239" v="8" actId="1076"/>
        <pc:sldMkLst>
          <pc:docMk/>
          <pc:sldMk cId="852970100" sldId="274"/>
        </pc:sldMkLst>
        <pc:spChg chg="mod">
          <ac:chgData name="Plomp, W.P. (Willemijn)" userId="S::plompwp@vuw.leidenuniv.nl::1de9b2c1-e692-4301-a81e-37de22dad2f7" providerId="AD" clId="Web-{08EC2D4B-1D44-6652-9903-46F23E34BE0E}" dt="2024-09-20T09:06:59.112" v="2" actId="20577"/>
          <ac:spMkLst>
            <pc:docMk/>
            <pc:sldMk cId="852970100" sldId="274"/>
            <ac:spMk id="7" creationId="{00000000-0000-0000-0000-000000000000}"/>
          </ac:spMkLst>
        </pc:spChg>
        <pc:picChg chg="mod ord">
          <ac:chgData name="Plomp, W.P. (Willemijn)" userId="S::plompwp@vuw.leidenuniv.nl::1de9b2c1-e692-4301-a81e-37de22dad2f7" providerId="AD" clId="Web-{08EC2D4B-1D44-6652-9903-46F23E34BE0E}" dt="2024-09-20T09:07:53.239" v="8" actId="1076"/>
          <ac:picMkLst>
            <pc:docMk/>
            <pc:sldMk cId="852970100" sldId="274"/>
            <ac:picMk id="3" creationId="{46C34627-EEDC-9DD9-3F21-CF10E4FE2C1E}"/>
          </ac:picMkLst>
        </pc:picChg>
      </pc:sldChg>
      <pc:sldChg chg="delSp">
        <pc:chgData name="Plomp, W.P. (Willemijn)" userId="S::plompwp@vuw.leidenuniv.nl::1de9b2c1-e692-4301-a81e-37de22dad2f7" providerId="AD" clId="Web-{08EC2D4B-1D44-6652-9903-46F23E34BE0E}" dt="2024-09-20T09:17:37.119" v="9"/>
        <pc:sldMkLst>
          <pc:docMk/>
          <pc:sldMk cId="264853710" sldId="281"/>
        </pc:sldMkLst>
        <pc:picChg chg="del">
          <ac:chgData name="Plomp, W.P. (Willemijn)" userId="S::plompwp@vuw.leidenuniv.nl::1de9b2c1-e692-4301-a81e-37de22dad2f7" providerId="AD" clId="Web-{08EC2D4B-1D44-6652-9903-46F23E34BE0E}" dt="2024-09-20T09:17:37.119" v="9"/>
          <ac:picMkLst>
            <pc:docMk/>
            <pc:sldMk cId="264853710" sldId="281"/>
            <ac:picMk id="19" creationId="{E94C599D-A8DD-8F28-CF2A-F192B4E13E93}"/>
          </ac:picMkLst>
        </pc:picChg>
      </pc:sldChg>
      <pc:sldChg chg="modSp">
        <pc:chgData name="Plomp, W.P. (Willemijn)" userId="S::plompwp@vuw.leidenuniv.nl::1de9b2c1-e692-4301-a81e-37de22dad2f7" providerId="AD" clId="Web-{08EC2D4B-1D44-6652-9903-46F23E34BE0E}" dt="2024-09-20T09:27:47.124" v="10" actId="20577"/>
        <pc:sldMkLst>
          <pc:docMk/>
          <pc:sldMk cId="2800667050" sldId="290"/>
        </pc:sldMkLst>
        <pc:spChg chg="mod">
          <ac:chgData name="Plomp, W.P. (Willemijn)" userId="S::plompwp@vuw.leidenuniv.nl::1de9b2c1-e692-4301-a81e-37de22dad2f7" providerId="AD" clId="Web-{08EC2D4B-1D44-6652-9903-46F23E34BE0E}" dt="2024-09-20T09:27:47.124" v="10" actId="20577"/>
          <ac:spMkLst>
            <pc:docMk/>
            <pc:sldMk cId="2800667050" sldId="290"/>
            <ac:spMk id="8" creationId="{00000000-0000-0000-0000-000000000000}"/>
          </ac:spMkLst>
        </pc:spChg>
      </pc:sldChg>
      <pc:sldChg chg="modSp">
        <pc:chgData name="Plomp, W.P. (Willemijn)" userId="S::plompwp@vuw.leidenuniv.nl::1de9b2c1-e692-4301-a81e-37de22dad2f7" providerId="AD" clId="Web-{08EC2D4B-1D44-6652-9903-46F23E34BE0E}" dt="2024-09-20T09:41:30.231" v="24" actId="20577"/>
        <pc:sldMkLst>
          <pc:docMk/>
          <pc:sldMk cId="3425991581" sldId="297"/>
        </pc:sldMkLst>
        <pc:spChg chg="mod">
          <ac:chgData name="Plomp, W.P. (Willemijn)" userId="S::plompwp@vuw.leidenuniv.nl::1de9b2c1-e692-4301-a81e-37de22dad2f7" providerId="AD" clId="Web-{08EC2D4B-1D44-6652-9903-46F23E34BE0E}" dt="2024-09-20T09:41:30.231" v="24" actId="20577"/>
          <ac:spMkLst>
            <pc:docMk/>
            <pc:sldMk cId="3425991581" sldId="297"/>
            <ac:spMk id="8" creationId="{00000000-0000-0000-0000-000000000000}"/>
          </ac:spMkLst>
        </pc:spChg>
      </pc:sldChg>
      <pc:sldChg chg="modSp">
        <pc:chgData name="Plomp, W.P. (Willemijn)" userId="S::plompwp@vuw.leidenuniv.nl::1de9b2c1-e692-4301-a81e-37de22dad2f7" providerId="AD" clId="Web-{08EC2D4B-1D44-6652-9903-46F23E34BE0E}" dt="2024-09-20T09:45:06.207" v="42" actId="20577"/>
        <pc:sldMkLst>
          <pc:docMk/>
          <pc:sldMk cId="3291684469" sldId="298"/>
        </pc:sldMkLst>
        <pc:spChg chg="mod">
          <ac:chgData name="Plomp, W.P. (Willemijn)" userId="S::plompwp@vuw.leidenuniv.nl::1de9b2c1-e692-4301-a81e-37de22dad2f7" providerId="AD" clId="Web-{08EC2D4B-1D44-6652-9903-46F23E34BE0E}" dt="2024-09-20T09:45:06.207" v="42" actId="20577"/>
          <ac:spMkLst>
            <pc:docMk/>
            <pc:sldMk cId="3291684469" sldId="298"/>
            <ac:spMk id="8" creationId="{00000000-0000-0000-0000-000000000000}"/>
          </ac:spMkLst>
        </pc:spChg>
      </pc:sldChg>
    </pc:docChg>
  </pc:docChgLst>
  <pc:docChgLst>
    <pc:chgData name="Plomp, W.P. (Willemijn)" userId="S::plompwp@vuw.leidenuniv.nl::1de9b2c1-e692-4301-a81e-37de22dad2f7" providerId="AD" clId="Web-{496DD6FD-BB7D-B4DE-BE60-9C731CDCBF5D}"/>
    <pc:docChg chg="modSld">
      <pc:chgData name="Plomp, W.P. (Willemijn)" userId="S::plompwp@vuw.leidenuniv.nl::1de9b2c1-e692-4301-a81e-37de22dad2f7" providerId="AD" clId="Web-{496DD6FD-BB7D-B4DE-BE60-9C731CDCBF5D}" dt="2024-09-10T12:48:02.846" v="16" actId="20577"/>
      <pc:docMkLst>
        <pc:docMk/>
      </pc:docMkLst>
      <pc:sldChg chg="modSp">
        <pc:chgData name="Plomp, W.P. (Willemijn)" userId="S::plompwp@vuw.leidenuniv.nl::1de9b2c1-e692-4301-a81e-37de22dad2f7" providerId="AD" clId="Web-{496DD6FD-BB7D-B4DE-BE60-9C731CDCBF5D}" dt="2024-09-10T12:48:02.846" v="16" actId="20577"/>
        <pc:sldMkLst>
          <pc:docMk/>
          <pc:sldMk cId="2977814846" sldId="256"/>
        </pc:sldMkLst>
        <pc:spChg chg="mod">
          <ac:chgData name="Plomp, W.P. (Willemijn)" userId="S::plompwp@vuw.leidenuniv.nl::1de9b2c1-e692-4301-a81e-37de22dad2f7" providerId="AD" clId="Web-{496DD6FD-BB7D-B4DE-BE60-9C731CDCBF5D}" dt="2024-09-10T12:48:02.846" v="16" actId="20577"/>
          <ac:spMkLst>
            <pc:docMk/>
            <pc:sldMk cId="2977814846" sldId="256"/>
            <ac:spMk id="4" creationId="{00000000-0000-0000-0000-000000000000}"/>
          </ac:spMkLst>
        </pc:spChg>
      </pc:sldChg>
    </pc:docChg>
  </pc:docChgLst>
  <pc:docChgLst>
    <pc:chgData name="Mink, J.A.B. (Jaap-Willem)" userId="S::minkjab@vuw.leidenuniv.nl::a78bc39d-f91d-43c6-b7b3-48e1b2ec1ae2" providerId="AD" clId="Web-{D8382904-6F86-A369-58BD-4742A5048E4A}"/>
    <pc:docChg chg="addSld delSld modSld">
      <pc:chgData name="Mink, J.A.B. (Jaap-Willem)" userId="S::minkjab@vuw.leidenuniv.nl::a78bc39d-f91d-43c6-b7b3-48e1b2ec1ae2" providerId="AD" clId="Web-{D8382904-6F86-A369-58BD-4742A5048E4A}" dt="2024-09-10T12:25:28.811" v="532" actId="14100"/>
      <pc:docMkLst>
        <pc:docMk/>
      </pc:docMkLst>
      <pc:sldChg chg="addSp modSp">
        <pc:chgData name="Mink, J.A.B. (Jaap-Willem)" userId="S::minkjab@vuw.leidenuniv.nl::a78bc39d-f91d-43c6-b7b3-48e1b2ec1ae2" providerId="AD" clId="Web-{D8382904-6F86-A369-58BD-4742A5048E4A}" dt="2024-09-10T11:39:07.211" v="9" actId="20577"/>
        <pc:sldMkLst>
          <pc:docMk/>
          <pc:sldMk cId="2977814846" sldId="256"/>
        </pc:sldMkLst>
        <pc:spChg chg="add mod">
          <ac:chgData name="Mink, J.A.B. (Jaap-Willem)" userId="S::minkjab@vuw.leidenuniv.nl::a78bc39d-f91d-43c6-b7b3-48e1b2ec1ae2" providerId="AD" clId="Web-{D8382904-6F86-A369-58BD-4742A5048E4A}" dt="2024-09-10T11:39:07.211" v="9" actId="20577"/>
          <ac:spMkLst>
            <pc:docMk/>
            <pc:sldMk cId="2977814846" sldId="256"/>
            <ac:spMk id="2" creationId="{D7AB2433-28E9-A613-4D9D-43E62E4DF651}"/>
          </ac:spMkLst>
        </pc:spChg>
      </pc:sldChg>
      <pc:sldChg chg="modSp">
        <pc:chgData name="Mink, J.A.B. (Jaap-Willem)" userId="S::minkjab@vuw.leidenuniv.nl::a78bc39d-f91d-43c6-b7b3-48e1b2ec1ae2" providerId="AD" clId="Web-{D8382904-6F86-A369-58BD-4742A5048E4A}" dt="2024-09-10T11:53:57.680" v="90" actId="14100"/>
        <pc:sldMkLst>
          <pc:docMk/>
          <pc:sldMk cId="2284280595" sldId="268"/>
        </pc:sldMkLst>
        <pc:spChg chg="mod">
          <ac:chgData name="Mink, J.A.B. (Jaap-Willem)" userId="S::minkjab@vuw.leidenuniv.nl::a78bc39d-f91d-43c6-b7b3-48e1b2ec1ae2" providerId="AD" clId="Web-{D8382904-6F86-A369-58BD-4742A5048E4A}" dt="2024-09-10T11:53:57.680" v="90" actId="14100"/>
          <ac:spMkLst>
            <pc:docMk/>
            <pc:sldMk cId="2284280595" sldId="268"/>
            <ac:spMk id="8" creationId="{00000000-0000-0000-0000-000000000000}"/>
          </ac:spMkLst>
        </pc:spChg>
      </pc:sldChg>
      <pc:sldChg chg="modSp">
        <pc:chgData name="Mink, J.A.B. (Jaap-Willem)" userId="S::minkjab@vuw.leidenuniv.nl::a78bc39d-f91d-43c6-b7b3-48e1b2ec1ae2" providerId="AD" clId="Web-{D8382904-6F86-A369-58BD-4742A5048E4A}" dt="2024-09-10T11:39:55.025" v="13" actId="20577"/>
        <pc:sldMkLst>
          <pc:docMk/>
          <pc:sldMk cId="852970100" sldId="274"/>
        </pc:sldMkLst>
        <pc:spChg chg="mod">
          <ac:chgData name="Mink, J.A.B. (Jaap-Willem)" userId="S::minkjab@vuw.leidenuniv.nl::a78bc39d-f91d-43c6-b7b3-48e1b2ec1ae2" providerId="AD" clId="Web-{D8382904-6F86-A369-58BD-4742A5048E4A}" dt="2024-09-10T11:39:55.025" v="13" actId="20577"/>
          <ac:spMkLst>
            <pc:docMk/>
            <pc:sldMk cId="852970100" sldId="274"/>
            <ac:spMk id="7" creationId="{00000000-0000-0000-0000-000000000000}"/>
          </ac:spMkLst>
        </pc:spChg>
      </pc:sldChg>
      <pc:sldChg chg="modSp">
        <pc:chgData name="Mink, J.A.B. (Jaap-Willem)" userId="S::minkjab@vuw.leidenuniv.nl::a78bc39d-f91d-43c6-b7b3-48e1b2ec1ae2" providerId="AD" clId="Web-{D8382904-6F86-A369-58BD-4742A5048E4A}" dt="2024-09-10T11:40:29.245" v="17" actId="20577"/>
        <pc:sldMkLst>
          <pc:docMk/>
          <pc:sldMk cId="3032399460" sldId="275"/>
        </pc:sldMkLst>
        <pc:spChg chg="mod">
          <ac:chgData name="Mink, J.A.B. (Jaap-Willem)" userId="S::minkjab@vuw.leidenuniv.nl::a78bc39d-f91d-43c6-b7b3-48e1b2ec1ae2" providerId="AD" clId="Web-{D8382904-6F86-A369-58BD-4742A5048E4A}" dt="2024-09-10T11:40:29.245" v="17" actId="20577"/>
          <ac:spMkLst>
            <pc:docMk/>
            <pc:sldMk cId="3032399460" sldId="275"/>
            <ac:spMk id="7" creationId="{00000000-0000-0000-0000-000000000000}"/>
          </ac:spMkLst>
        </pc:spChg>
      </pc:sldChg>
      <pc:sldChg chg="modSp">
        <pc:chgData name="Mink, J.A.B. (Jaap-Willem)" userId="S::minkjab@vuw.leidenuniv.nl::a78bc39d-f91d-43c6-b7b3-48e1b2ec1ae2" providerId="AD" clId="Web-{D8382904-6F86-A369-58BD-4742A5048E4A}" dt="2024-09-10T11:41:24.982" v="23" actId="20577"/>
        <pc:sldMkLst>
          <pc:docMk/>
          <pc:sldMk cId="1595465880" sldId="276"/>
        </pc:sldMkLst>
        <pc:spChg chg="mod">
          <ac:chgData name="Mink, J.A.B. (Jaap-Willem)" userId="S::minkjab@vuw.leidenuniv.nl::a78bc39d-f91d-43c6-b7b3-48e1b2ec1ae2" providerId="AD" clId="Web-{D8382904-6F86-A369-58BD-4742A5048E4A}" dt="2024-09-10T11:41:24.982" v="23" actId="20577"/>
          <ac:spMkLst>
            <pc:docMk/>
            <pc:sldMk cId="1595465880" sldId="276"/>
            <ac:spMk id="7" creationId="{00000000-0000-0000-0000-000000000000}"/>
          </ac:spMkLst>
        </pc:spChg>
      </pc:sldChg>
      <pc:sldChg chg="modSp">
        <pc:chgData name="Mink, J.A.B. (Jaap-Willem)" userId="S::minkjab@vuw.leidenuniv.nl::a78bc39d-f91d-43c6-b7b3-48e1b2ec1ae2" providerId="AD" clId="Web-{D8382904-6F86-A369-58BD-4742A5048E4A}" dt="2024-09-10T11:41:36.591" v="26" actId="20577"/>
        <pc:sldMkLst>
          <pc:docMk/>
          <pc:sldMk cId="1998341911" sldId="278"/>
        </pc:sldMkLst>
        <pc:spChg chg="mod">
          <ac:chgData name="Mink, J.A.B. (Jaap-Willem)" userId="S::minkjab@vuw.leidenuniv.nl::a78bc39d-f91d-43c6-b7b3-48e1b2ec1ae2" providerId="AD" clId="Web-{D8382904-6F86-A369-58BD-4742A5048E4A}" dt="2024-09-10T11:41:36.591" v="26" actId="20577"/>
          <ac:spMkLst>
            <pc:docMk/>
            <pc:sldMk cId="1998341911" sldId="278"/>
            <ac:spMk id="7" creationId="{00000000-0000-0000-0000-000000000000}"/>
          </ac:spMkLst>
        </pc:spChg>
      </pc:sldChg>
      <pc:sldChg chg="modSp">
        <pc:chgData name="Mink, J.A.B. (Jaap-Willem)" userId="S::minkjab@vuw.leidenuniv.nl::a78bc39d-f91d-43c6-b7b3-48e1b2ec1ae2" providerId="AD" clId="Web-{D8382904-6F86-A369-58BD-4742A5048E4A}" dt="2024-09-10T11:43:25.845" v="37" actId="1076"/>
        <pc:sldMkLst>
          <pc:docMk/>
          <pc:sldMk cId="3224811456" sldId="279"/>
        </pc:sldMkLst>
        <pc:spChg chg="mod">
          <ac:chgData name="Mink, J.A.B. (Jaap-Willem)" userId="S::minkjab@vuw.leidenuniv.nl::a78bc39d-f91d-43c6-b7b3-48e1b2ec1ae2" providerId="AD" clId="Web-{D8382904-6F86-A369-58BD-4742A5048E4A}" dt="2024-09-10T11:43:23.908" v="36" actId="20577"/>
          <ac:spMkLst>
            <pc:docMk/>
            <pc:sldMk cId="3224811456" sldId="279"/>
            <ac:spMk id="8" creationId="{00000000-0000-0000-0000-000000000000}"/>
          </ac:spMkLst>
        </pc:spChg>
        <pc:picChg chg="mod">
          <ac:chgData name="Mink, J.A.B. (Jaap-Willem)" userId="S::minkjab@vuw.leidenuniv.nl::a78bc39d-f91d-43c6-b7b3-48e1b2ec1ae2" providerId="AD" clId="Web-{D8382904-6F86-A369-58BD-4742A5048E4A}" dt="2024-09-10T11:43:25.845" v="37" actId="1076"/>
          <ac:picMkLst>
            <pc:docMk/>
            <pc:sldMk cId="3224811456" sldId="279"/>
            <ac:picMk id="12" creationId="{E7E8051D-D581-494B-4677-878595EB04B0}"/>
          </ac:picMkLst>
        </pc:picChg>
      </pc:sldChg>
      <pc:sldChg chg="modSp">
        <pc:chgData name="Mink, J.A.B. (Jaap-Willem)" userId="S::minkjab@vuw.leidenuniv.nl::a78bc39d-f91d-43c6-b7b3-48e1b2ec1ae2" providerId="AD" clId="Web-{D8382904-6F86-A369-58BD-4742A5048E4A}" dt="2024-09-10T11:51:43.379" v="75" actId="14100"/>
        <pc:sldMkLst>
          <pc:docMk/>
          <pc:sldMk cId="2357103246" sldId="280"/>
        </pc:sldMkLst>
        <pc:picChg chg="mod">
          <ac:chgData name="Mink, J.A.B. (Jaap-Willem)" userId="S::minkjab@vuw.leidenuniv.nl::a78bc39d-f91d-43c6-b7b3-48e1b2ec1ae2" providerId="AD" clId="Web-{D8382904-6F86-A369-58BD-4742A5048E4A}" dt="2024-09-10T11:51:43.379" v="75" actId="14100"/>
          <ac:picMkLst>
            <pc:docMk/>
            <pc:sldMk cId="2357103246" sldId="280"/>
            <ac:picMk id="4" creationId="{EC873681-640E-5742-1717-ECAB8A260552}"/>
          </ac:picMkLst>
        </pc:picChg>
      </pc:sldChg>
      <pc:sldChg chg="modSp">
        <pc:chgData name="Mink, J.A.B. (Jaap-Willem)" userId="S::minkjab@vuw.leidenuniv.nl::a78bc39d-f91d-43c6-b7b3-48e1b2ec1ae2" providerId="AD" clId="Web-{D8382904-6F86-A369-58BD-4742A5048E4A}" dt="2024-09-10T11:45:56.304" v="39" actId="14100"/>
        <pc:sldMkLst>
          <pc:docMk/>
          <pc:sldMk cId="264853710" sldId="281"/>
        </pc:sldMkLst>
        <pc:spChg chg="mod">
          <ac:chgData name="Mink, J.A.B. (Jaap-Willem)" userId="S::minkjab@vuw.leidenuniv.nl::a78bc39d-f91d-43c6-b7b3-48e1b2ec1ae2" providerId="AD" clId="Web-{D8382904-6F86-A369-58BD-4742A5048E4A}" dt="2024-09-10T11:45:56.304" v="39" actId="14100"/>
          <ac:spMkLst>
            <pc:docMk/>
            <pc:sldMk cId="264853710" sldId="281"/>
            <ac:spMk id="8" creationId="{00000000-0000-0000-0000-000000000000}"/>
          </ac:spMkLst>
        </pc:spChg>
      </pc:sldChg>
      <pc:sldChg chg="addSp modSp">
        <pc:chgData name="Mink, J.A.B. (Jaap-Willem)" userId="S::minkjab@vuw.leidenuniv.nl::a78bc39d-f91d-43c6-b7b3-48e1b2ec1ae2" providerId="AD" clId="Web-{D8382904-6F86-A369-58BD-4742A5048E4A}" dt="2024-09-10T11:49:59.641" v="73" actId="14100"/>
        <pc:sldMkLst>
          <pc:docMk/>
          <pc:sldMk cId="567813796" sldId="282"/>
        </pc:sldMkLst>
        <pc:spChg chg="add mod">
          <ac:chgData name="Mink, J.A.B. (Jaap-Willem)" userId="S::minkjab@vuw.leidenuniv.nl::a78bc39d-f91d-43c6-b7b3-48e1b2ec1ae2" providerId="AD" clId="Web-{D8382904-6F86-A369-58BD-4742A5048E4A}" dt="2024-09-10T11:47:47.589" v="50" actId="20577"/>
          <ac:spMkLst>
            <pc:docMk/>
            <pc:sldMk cId="567813796" sldId="282"/>
            <ac:spMk id="4" creationId="{26910F10-3442-EDF1-0F50-87972D8155BC}"/>
          </ac:spMkLst>
        </pc:spChg>
        <pc:spChg chg="mod">
          <ac:chgData name="Mink, J.A.B. (Jaap-Willem)" userId="S::minkjab@vuw.leidenuniv.nl::a78bc39d-f91d-43c6-b7b3-48e1b2ec1ae2" providerId="AD" clId="Web-{D8382904-6F86-A369-58BD-4742A5048E4A}" dt="2024-09-10T11:49:59.641" v="73" actId="14100"/>
          <ac:spMkLst>
            <pc:docMk/>
            <pc:sldMk cId="567813796" sldId="282"/>
            <ac:spMk id="8" creationId="{00000000-0000-0000-0000-000000000000}"/>
          </ac:spMkLst>
        </pc:spChg>
        <pc:spChg chg="mod">
          <ac:chgData name="Mink, J.A.B. (Jaap-Willem)" userId="S::minkjab@vuw.leidenuniv.nl::a78bc39d-f91d-43c6-b7b3-48e1b2ec1ae2" providerId="AD" clId="Web-{D8382904-6F86-A369-58BD-4742A5048E4A}" dt="2024-09-10T11:46:58.337" v="47" actId="14100"/>
          <ac:spMkLst>
            <pc:docMk/>
            <pc:sldMk cId="567813796" sldId="282"/>
            <ac:spMk id="12" creationId="{CBC53B5E-D8B5-BD18-353A-1667E0966BA4}"/>
          </ac:spMkLst>
        </pc:spChg>
        <pc:spChg chg="mod">
          <ac:chgData name="Mink, J.A.B. (Jaap-Willem)" userId="S::minkjab@vuw.leidenuniv.nl::a78bc39d-f91d-43c6-b7b3-48e1b2ec1ae2" providerId="AD" clId="Web-{D8382904-6F86-A369-58BD-4742A5048E4A}" dt="2024-09-10T11:49:54.734" v="72" actId="20577"/>
          <ac:spMkLst>
            <pc:docMk/>
            <pc:sldMk cId="567813796" sldId="282"/>
            <ac:spMk id="18" creationId="{78157F2F-6084-7561-26A8-B69D8DAAB04C}"/>
          </ac:spMkLst>
        </pc:spChg>
      </pc:sldChg>
      <pc:sldChg chg="modSp">
        <pc:chgData name="Mink, J.A.B. (Jaap-Willem)" userId="S::minkjab@vuw.leidenuniv.nl::a78bc39d-f91d-43c6-b7b3-48e1b2ec1ae2" providerId="AD" clId="Web-{D8382904-6F86-A369-58BD-4742A5048E4A}" dt="2024-09-10T12:25:28.811" v="532" actId="14100"/>
        <pc:sldMkLst>
          <pc:docMk/>
          <pc:sldMk cId="1821827187" sldId="287"/>
        </pc:sldMkLst>
        <pc:spChg chg="mod">
          <ac:chgData name="Mink, J.A.B. (Jaap-Willem)" userId="S::minkjab@vuw.leidenuniv.nl::a78bc39d-f91d-43c6-b7b3-48e1b2ec1ae2" providerId="AD" clId="Web-{D8382904-6F86-A369-58BD-4742A5048E4A}" dt="2024-09-10T12:25:16.873" v="529" actId="20577"/>
          <ac:spMkLst>
            <pc:docMk/>
            <pc:sldMk cId="1821827187" sldId="287"/>
            <ac:spMk id="8" creationId="{00000000-0000-0000-0000-000000000000}"/>
          </ac:spMkLst>
        </pc:spChg>
        <pc:picChg chg="mod">
          <ac:chgData name="Mink, J.A.B. (Jaap-Willem)" userId="S::minkjab@vuw.leidenuniv.nl::a78bc39d-f91d-43c6-b7b3-48e1b2ec1ae2" providerId="AD" clId="Web-{D8382904-6F86-A369-58BD-4742A5048E4A}" dt="2024-09-10T12:25:28.811" v="532" actId="14100"/>
          <ac:picMkLst>
            <pc:docMk/>
            <pc:sldMk cId="1821827187" sldId="287"/>
            <ac:picMk id="3" creationId="{7BD78A85-1041-2ED2-0008-7699E154442F}"/>
          </ac:picMkLst>
        </pc:picChg>
      </pc:sldChg>
      <pc:sldChg chg="modSp">
        <pc:chgData name="Mink, J.A.B. (Jaap-Willem)" userId="S::minkjab@vuw.leidenuniv.nl::a78bc39d-f91d-43c6-b7b3-48e1b2ec1ae2" providerId="AD" clId="Web-{D8382904-6F86-A369-58BD-4742A5048E4A}" dt="2024-09-10T11:54:23.134" v="92" actId="14100"/>
        <pc:sldMkLst>
          <pc:docMk/>
          <pc:sldMk cId="2883840377" sldId="288"/>
        </pc:sldMkLst>
        <pc:spChg chg="mod">
          <ac:chgData name="Mink, J.A.B. (Jaap-Willem)" userId="S::minkjab@vuw.leidenuniv.nl::a78bc39d-f91d-43c6-b7b3-48e1b2ec1ae2" providerId="AD" clId="Web-{D8382904-6F86-A369-58BD-4742A5048E4A}" dt="2024-09-10T11:54:23.134" v="92" actId="14100"/>
          <ac:spMkLst>
            <pc:docMk/>
            <pc:sldMk cId="2883840377" sldId="288"/>
            <ac:spMk id="8" creationId="{00000000-0000-0000-0000-000000000000}"/>
          </ac:spMkLst>
        </pc:spChg>
      </pc:sldChg>
      <pc:sldChg chg="modSp">
        <pc:chgData name="Mink, J.A.B. (Jaap-Willem)" userId="S::minkjab@vuw.leidenuniv.nl::a78bc39d-f91d-43c6-b7b3-48e1b2ec1ae2" providerId="AD" clId="Web-{D8382904-6F86-A369-58BD-4742A5048E4A}" dt="2024-09-10T12:00:20.100" v="173" actId="20577"/>
        <pc:sldMkLst>
          <pc:docMk/>
          <pc:sldMk cId="2719419298" sldId="289"/>
        </pc:sldMkLst>
        <pc:spChg chg="mod">
          <ac:chgData name="Mink, J.A.B. (Jaap-Willem)" userId="S::minkjab@vuw.leidenuniv.nl::a78bc39d-f91d-43c6-b7b3-48e1b2ec1ae2" providerId="AD" clId="Web-{D8382904-6F86-A369-58BD-4742A5048E4A}" dt="2024-09-10T12:00:20.100" v="173" actId="20577"/>
          <ac:spMkLst>
            <pc:docMk/>
            <pc:sldMk cId="2719419298" sldId="289"/>
            <ac:spMk id="8" creationId="{00000000-0000-0000-0000-000000000000}"/>
          </ac:spMkLst>
        </pc:spChg>
      </pc:sldChg>
      <pc:sldChg chg="modSp">
        <pc:chgData name="Mink, J.A.B. (Jaap-Willem)" userId="S::minkjab@vuw.leidenuniv.nl::a78bc39d-f91d-43c6-b7b3-48e1b2ec1ae2" providerId="AD" clId="Web-{D8382904-6F86-A369-58BD-4742A5048E4A}" dt="2024-09-10T12:02:04.963" v="196" actId="20577"/>
        <pc:sldMkLst>
          <pc:docMk/>
          <pc:sldMk cId="2800667050" sldId="290"/>
        </pc:sldMkLst>
        <pc:spChg chg="mod">
          <ac:chgData name="Mink, J.A.B. (Jaap-Willem)" userId="S::minkjab@vuw.leidenuniv.nl::a78bc39d-f91d-43c6-b7b3-48e1b2ec1ae2" providerId="AD" clId="Web-{D8382904-6F86-A369-58BD-4742A5048E4A}" dt="2024-09-10T12:02:04.963" v="196" actId="20577"/>
          <ac:spMkLst>
            <pc:docMk/>
            <pc:sldMk cId="2800667050" sldId="290"/>
            <ac:spMk id="8" creationId="{00000000-0000-0000-0000-000000000000}"/>
          </ac:spMkLst>
        </pc:spChg>
      </pc:sldChg>
      <pc:sldChg chg="modSp">
        <pc:chgData name="Mink, J.A.B. (Jaap-Willem)" userId="S::minkjab@vuw.leidenuniv.nl::a78bc39d-f91d-43c6-b7b3-48e1b2ec1ae2" providerId="AD" clId="Web-{D8382904-6F86-A369-58BD-4742A5048E4A}" dt="2024-09-10T12:03:14.575" v="199" actId="20577"/>
        <pc:sldMkLst>
          <pc:docMk/>
          <pc:sldMk cId="2907807112" sldId="291"/>
        </pc:sldMkLst>
        <pc:spChg chg="mod">
          <ac:chgData name="Mink, J.A.B. (Jaap-Willem)" userId="S::minkjab@vuw.leidenuniv.nl::a78bc39d-f91d-43c6-b7b3-48e1b2ec1ae2" providerId="AD" clId="Web-{D8382904-6F86-A369-58BD-4742A5048E4A}" dt="2024-09-10T12:03:14.575" v="199" actId="20577"/>
          <ac:spMkLst>
            <pc:docMk/>
            <pc:sldMk cId="2907807112" sldId="291"/>
            <ac:spMk id="8" creationId="{00000000-0000-0000-0000-000000000000}"/>
          </ac:spMkLst>
        </pc:spChg>
      </pc:sldChg>
      <pc:sldChg chg="modSp">
        <pc:chgData name="Mink, J.A.B. (Jaap-Willem)" userId="S::minkjab@vuw.leidenuniv.nl::a78bc39d-f91d-43c6-b7b3-48e1b2ec1ae2" providerId="AD" clId="Web-{D8382904-6F86-A369-58BD-4742A5048E4A}" dt="2024-09-10T12:04:23.797" v="213" actId="20577"/>
        <pc:sldMkLst>
          <pc:docMk/>
          <pc:sldMk cId="2234462554" sldId="292"/>
        </pc:sldMkLst>
        <pc:spChg chg="mod">
          <ac:chgData name="Mink, J.A.B. (Jaap-Willem)" userId="S::minkjab@vuw.leidenuniv.nl::a78bc39d-f91d-43c6-b7b3-48e1b2ec1ae2" providerId="AD" clId="Web-{D8382904-6F86-A369-58BD-4742A5048E4A}" dt="2024-09-10T12:04:23.797" v="213" actId="20577"/>
          <ac:spMkLst>
            <pc:docMk/>
            <pc:sldMk cId="2234462554" sldId="292"/>
            <ac:spMk id="8" creationId="{00000000-0000-0000-0000-000000000000}"/>
          </ac:spMkLst>
        </pc:spChg>
      </pc:sldChg>
      <pc:sldChg chg="modSp">
        <pc:chgData name="Mink, J.A.B. (Jaap-Willem)" userId="S::minkjab@vuw.leidenuniv.nl::a78bc39d-f91d-43c6-b7b3-48e1b2ec1ae2" providerId="AD" clId="Web-{D8382904-6F86-A369-58BD-4742A5048E4A}" dt="2024-09-10T12:06:28.270" v="230" actId="20577"/>
        <pc:sldMkLst>
          <pc:docMk/>
          <pc:sldMk cId="2593096507" sldId="293"/>
        </pc:sldMkLst>
        <pc:spChg chg="mod">
          <ac:chgData name="Mink, J.A.B. (Jaap-Willem)" userId="S::minkjab@vuw.leidenuniv.nl::a78bc39d-f91d-43c6-b7b3-48e1b2ec1ae2" providerId="AD" clId="Web-{D8382904-6F86-A369-58BD-4742A5048E4A}" dt="2024-09-10T12:06:28.270" v="230" actId="20577"/>
          <ac:spMkLst>
            <pc:docMk/>
            <pc:sldMk cId="2593096507" sldId="293"/>
            <ac:spMk id="3" creationId="{CAAA99D1-83D3-CBD3-5E58-CE62070A6BBC}"/>
          </ac:spMkLst>
        </pc:spChg>
        <pc:spChg chg="mod">
          <ac:chgData name="Mink, J.A.B. (Jaap-Willem)" userId="S::minkjab@vuw.leidenuniv.nl::a78bc39d-f91d-43c6-b7b3-48e1b2ec1ae2" providerId="AD" clId="Web-{D8382904-6F86-A369-58BD-4742A5048E4A}" dt="2024-09-10T12:05:43.440" v="218" actId="20577"/>
          <ac:spMkLst>
            <pc:docMk/>
            <pc:sldMk cId="2593096507" sldId="293"/>
            <ac:spMk id="8" creationId="{00000000-0000-0000-0000-000000000000}"/>
          </ac:spMkLst>
        </pc:spChg>
      </pc:sldChg>
      <pc:sldChg chg="modSp">
        <pc:chgData name="Mink, J.A.B. (Jaap-Willem)" userId="S::minkjab@vuw.leidenuniv.nl::a78bc39d-f91d-43c6-b7b3-48e1b2ec1ae2" providerId="AD" clId="Web-{D8382904-6F86-A369-58BD-4742A5048E4A}" dt="2024-09-10T12:07:39.725" v="233" actId="20577"/>
        <pc:sldMkLst>
          <pc:docMk/>
          <pc:sldMk cId="206599663" sldId="294"/>
        </pc:sldMkLst>
        <pc:spChg chg="mod">
          <ac:chgData name="Mink, J.A.B. (Jaap-Willem)" userId="S::minkjab@vuw.leidenuniv.nl::a78bc39d-f91d-43c6-b7b3-48e1b2ec1ae2" providerId="AD" clId="Web-{D8382904-6F86-A369-58BD-4742A5048E4A}" dt="2024-09-10T12:07:39.725" v="233" actId="20577"/>
          <ac:spMkLst>
            <pc:docMk/>
            <pc:sldMk cId="206599663" sldId="294"/>
            <ac:spMk id="8" creationId="{00000000-0000-0000-0000-000000000000}"/>
          </ac:spMkLst>
        </pc:spChg>
      </pc:sldChg>
      <pc:sldChg chg="modSp">
        <pc:chgData name="Mink, J.A.B. (Jaap-Willem)" userId="S::minkjab@vuw.leidenuniv.nl::a78bc39d-f91d-43c6-b7b3-48e1b2ec1ae2" providerId="AD" clId="Web-{D8382904-6F86-A369-58BD-4742A5048E4A}" dt="2024-09-10T12:09:05.072" v="239" actId="20577"/>
        <pc:sldMkLst>
          <pc:docMk/>
          <pc:sldMk cId="1424906727" sldId="295"/>
        </pc:sldMkLst>
        <pc:spChg chg="mod">
          <ac:chgData name="Mink, J.A.B. (Jaap-Willem)" userId="S::minkjab@vuw.leidenuniv.nl::a78bc39d-f91d-43c6-b7b3-48e1b2ec1ae2" providerId="AD" clId="Web-{D8382904-6F86-A369-58BD-4742A5048E4A}" dt="2024-09-10T12:09:05.072" v="239" actId="20577"/>
          <ac:spMkLst>
            <pc:docMk/>
            <pc:sldMk cId="1424906727" sldId="295"/>
            <ac:spMk id="8" creationId="{00000000-0000-0000-0000-000000000000}"/>
          </ac:spMkLst>
        </pc:spChg>
      </pc:sldChg>
      <pc:sldChg chg="modSp">
        <pc:chgData name="Mink, J.A.B. (Jaap-Willem)" userId="S::minkjab@vuw.leidenuniv.nl::a78bc39d-f91d-43c6-b7b3-48e1b2ec1ae2" providerId="AD" clId="Web-{D8382904-6F86-A369-58BD-4742A5048E4A}" dt="2024-09-10T12:11:43" v="282" actId="20577"/>
        <pc:sldMkLst>
          <pc:docMk/>
          <pc:sldMk cId="4210243546" sldId="296"/>
        </pc:sldMkLst>
        <pc:spChg chg="mod">
          <ac:chgData name="Mink, J.A.B. (Jaap-Willem)" userId="S::minkjab@vuw.leidenuniv.nl::a78bc39d-f91d-43c6-b7b3-48e1b2ec1ae2" providerId="AD" clId="Web-{D8382904-6F86-A369-58BD-4742A5048E4A}" dt="2024-09-10T12:11:43" v="282" actId="20577"/>
          <ac:spMkLst>
            <pc:docMk/>
            <pc:sldMk cId="4210243546" sldId="296"/>
            <ac:spMk id="8" creationId="{00000000-0000-0000-0000-000000000000}"/>
          </ac:spMkLst>
        </pc:spChg>
      </pc:sldChg>
      <pc:sldChg chg="delSp modSp">
        <pc:chgData name="Mink, J.A.B. (Jaap-Willem)" userId="S::minkjab@vuw.leidenuniv.nl::a78bc39d-f91d-43c6-b7b3-48e1b2ec1ae2" providerId="AD" clId="Web-{D8382904-6F86-A369-58BD-4742A5048E4A}" dt="2024-09-10T12:23:50.120" v="495" actId="20577"/>
        <pc:sldMkLst>
          <pc:docMk/>
          <pc:sldMk cId="3425991581" sldId="297"/>
        </pc:sldMkLst>
        <pc:spChg chg="del mod">
          <ac:chgData name="Mink, J.A.B. (Jaap-Willem)" userId="S::minkjab@vuw.leidenuniv.nl::a78bc39d-f91d-43c6-b7b3-48e1b2ec1ae2" providerId="AD" clId="Web-{D8382904-6F86-A369-58BD-4742A5048E4A}" dt="2024-09-10T12:23:47.323" v="493"/>
          <ac:spMkLst>
            <pc:docMk/>
            <pc:sldMk cId="3425991581" sldId="297"/>
            <ac:spMk id="3" creationId="{CAAA99D1-83D3-CBD3-5E58-CE62070A6BBC}"/>
          </ac:spMkLst>
        </pc:spChg>
        <pc:spChg chg="mod">
          <ac:chgData name="Mink, J.A.B. (Jaap-Willem)" userId="S::minkjab@vuw.leidenuniv.nl::a78bc39d-f91d-43c6-b7b3-48e1b2ec1ae2" providerId="AD" clId="Web-{D8382904-6F86-A369-58BD-4742A5048E4A}" dt="2024-09-10T12:23:50.120" v="495" actId="20577"/>
          <ac:spMkLst>
            <pc:docMk/>
            <pc:sldMk cId="3425991581" sldId="297"/>
            <ac:spMk id="8" creationId="{00000000-0000-0000-0000-000000000000}"/>
          </ac:spMkLst>
        </pc:spChg>
      </pc:sldChg>
      <pc:sldChg chg="modSp">
        <pc:chgData name="Mink, J.A.B. (Jaap-Willem)" userId="S::minkjab@vuw.leidenuniv.nl::a78bc39d-f91d-43c6-b7b3-48e1b2ec1ae2" providerId="AD" clId="Web-{D8382904-6F86-A369-58BD-4742A5048E4A}" dt="2024-09-10T12:23:35.228" v="492" actId="20577"/>
        <pc:sldMkLst>
          <pc:docMk/>
          <pc:sldMk cId="1634465977" sldId="300"/>
        </pc:sldMkLst>
        <pc:spChg chg="mod">
          <ac:chgData name="Mink, J.A.B. (Jaap-Willem)" userId="S::minkjab@vuw.leidenuniv.nl::a78bc39d-f91d-43c6-b7b3-48e1b2ec1ae2" providerId="AD" clId="Web-{D8382904-6F86-A369-58BD-4742A5048E4A}" dt="2024-09-10T12:23:35.228" v="492" actId="20577"/>
          <ac:spMkLst>
            <pc:docMk/>
            <pc:sldMk cId="1634465977" sldId="300"/>
            <ac:spMk id="3" creationId="{CAAA99D1-83D3-CBD3-5E58-CE62070A6BBC}"/>
          </ac:spMkLst>
        </pc:spChg>
      </pc:sldChg>
      <pc:sldChg chg="del">
        <pc:chgData name="Mink, J.A.B. (Jaap-Willem)" userId="S::minkjab@vuw.leidenuniv.nl::a78bc39d-f91d-43c6-b7b3-48e1b2ec1ae2" providerId="AD" clId="Web-{D8382904-6F86-A369-58BD-4742A5048E4A}" dt="2024-09-10T12:13:42.004" v="284"/>
        <pc:sldMkLst>
          <pc:docMk/>
          <pc:sldMk cId="542352861" sldId="301"/>
        </pc:sldMkLst>
      </pc:sldChg>
      <pc:sldChg chg="modSp add replId">
        <pc:chgData name="Mink, J.A.B. (Jaap-Willem)" userId="S::minkjab@vuw.leidenuniv.nl::a78bc39d-f91d-43c6-b7b3-48e1b2ec1ae2" providerId="AD" clId="Web-{D8382904-6F86-A369-58BD-4742A5048E4A}" dt="2024-09-10T12:00:44.570" v="183" actId="20577"/>
        <pc:sldMkLst>
          <pc:docMk/>
          <pc:sldMk cId="3862551376" sldId="302"/>
        </pc:sldMkLst>
        <pc:spChg chg="mod">
          <ac:chgData name="Mink, J.A.B. (Jaap-Willem)" userId="S::minkjab@vuw.leidenuniv.nl::a78bc39d-f91d-43c6-b7b3-48e1b2ec1ae2" providerId="AD" clId="Web-{D8382904-6F86-A369-58BD-4742A5048E4A}" dt="2024-09-10T12:00:44.570" v="183" actId="20577"/>
          <ac:spMkLst>
            <pc:docMk/>
            <pc:sldMk cId="3862551376" sldId="302"/>
            <ac:spMk id="8" creationId="{00000000-0000-0000-0000-000000000000}"/>
          </ac:spMkLst>
        </pc:spChg>
      </pc:sldChg>
    </pc:docChg>
  </pc:docChgLst>
  <pc:docChgLst>
    <pc:chgData name="Mink, J.A.B. (Jaap-Willem)" userId="S::minkjab@vuw.leidenuniv.nl::a78bc39d-f91d-43c6-b7b3-48e1b2ec1ae2" providerId="AD" clId="Web-{F3A768C1-7273-F528-F61E-BB4175F2BCAF}"/>
    <pc:docChg chg="modSld">
      <pc:chgData name="Mink, J.A.B. (Jaap-Willem)" userId="S::minkjab@vuw.leidenuniv.nl::a78bc39d-f91d-43c6-b7b3-48e1b2ec1ae2" providerId="AD" clId="Web-{F3A768C1-7273-F528-F61E-BB4175F2BCAF}" dt="2024-09-20T09:36:29.337" v="133" actId="20577"/>
      <pc:docMkLst>
        <pc:docMk/>
      </pc:docMkLst>
      <pc:sldChg chg="modSp">
        <pc:chgData name="Mink, J.A.B. (Jaap-Willem)" userId="S::minkjab@vuw.leidenuniv.nl::a78bc39d-f91d-43c6-b7b3-48e1b2ec1ae2" providerId="AD" clId="Web-{F3A768C1-7273-F528-F61E-BB4175F2BCAF}" dt="2024-09-20T09:06:04.035" v="3" actId="14100"/>
        <pc:sldMkLst>
          <pc:docMk/>
          <pc:sldMk cId="2977814846" sldId="256"/>
        </pc:sldMkLst>
        <pc:spChg chg="mod">
          <ac:chgData name="Mink, J.A.B. (Jaap-Willem)" userId="S::minkjab@vuw.leidenuniv.nl::a78bc39d-f91d-43c6-b7b3-48e1b2ec1ae2" providerId="AD" clId="Web-{F3A768C1-7273-F528-F61E-BB4175F2BCAF}" dt="2024-09-20T09:06:04.035" v="3" actId="14100"/>
          <ac:spMkLst>
            <pc:docMk/>
            <pc:sldMk cId="2977814846" sldId="256"/>
            <ac:spMk id="2" creationId="{D7AB2433-28E9-A613-4D9D-43E62E4DF651}"/>
          </ac:spMkLst>
        </pc:spChg>
      </pc:sldChg>
      <pc:sldChg chg="modSp">
        <pc:chgData name="Mink, J.A.B. (Jaap-Willem)" userId="S::minkjab@vuw.leidenuniv.nl::a78bc39d-f91d-43c6-b7b3-48e1b2ec1ae2" providerId="AD" clId="Web-{F3A768C1-7273-F528-F61E-BB4175F2BCAF}" dt="2024-09-20T09:36:29.337" v="133" actId="20577"/>
        <pc:sldMkLst>
          <pc:docMk/>
          <pc:sldMk cId="1424906727" sldId="295"/>
        </pc:sldMkLst>
        <pc:spChg chg="mod">
          <ac:chgData name="Mink, J.A.B. (Jaap-Willem)" userId="S::minkjab@vuw.leidenuniv.nl::a78bc39d-f91d-43c6-b7b3-48e1b2ec1ae2" providerId="AD" clId="Web-{F3A768C1-7273-F528-F61E-BB4175F2BCAF}" dt="2024-09-20T09:36:29.337" v="133" actId="20577"/>
          <ac:spMkLst>
            <pc:docMk/>
            <pc:sldMk cId="1424906727" sldId="295"/>
            <ac:spMk id="3" creationId="{CAAA99D1-83D3-CBD3-5E58-CE62070A6BBC}"/>
          </ac:spMkLst>
        </pc:spChg>
      </pc:sldChg>
    </pc:docChg>
  </pc:docChgLst>
  <pc:docChgLst>
    <pc:chgData name="Mink, J.A.B. (Jaap-Willem)" userId="S::minkjab@vuw.leidenuniv.nl::a78bc39d-f91d-43c6-b7b3-48e1b2ec1ae2" providerId="AD" clId="Web-{B77C4C2A-F94B-F52B-3F3B-93E2F53F9C4F}"/>
    <pc:docChg chg="addSld delSld modSld">
      <pc:chgData name="Mink, J.A.B. (Jaap-Willem)" userId="S::minkjab@vuw.leidenuniv.nl::a78bc39d-f91d-43c6-b7b3-48e1b2ec1ae2" providerId="AD" clId="Web-{B77C4C2A-F94B-F52B-3F3B-93E2F53F9C4F}" dt="2024-09-04T13:36:28.047" v="27" actId="14100"/>
      <pc:docMkLst>
        <pc:docMk/>
      </pc:docMkLst>
      <pc:sldChg chg="del">
        <pc:chgData name="Mink, J.A.B. (Jaap-Willem)" userId="S::minkjab@vuw.leidenuniv.nl::a78bc39d-f91d-43c6-b7b3-48e1b2ec1ae2" providerId="AD" clId="Web-{B77C4C2A-F94B-F52B-3F3B-93E2F53F9C4F}" dt="2024-09-04T12:51:11.877" v="0"/>
        <pc:sldMkLst>
          <pc:docMk/>
          <pc:sldMk cId="3059004471" sldId="277"/>
        </pc:sldMkLst>
      </pc:sldChg>
      <pc:sldChg chg="addSp delSp modSp add replId">
        <pc:chgData name="Mink, J.A.B. (Jaap-Willem)" userId="S::minkjab@vuw.leidenuniv.nl::a78bc39d-f91d-43c6-b7b3-48e1b2ec1ae2" providerId="AD" clId="Web-{B77C4C2A-F94B-F52B-3F3B-93E2F53F9C4F}" dt="2024-09-04T13:36:28.047" v="27" actId="14100"/>
        <pc:sldMkLst>
          <pc:docMk/>
          <pc:sldMk cId="1634465977" sldId="300"/>
        </pc:sldMkLst>
        <pc:spChg chg="add mod">
          <ac:chgData name="Mink, J.A.B. (Jaap-Willem)" userId="S::minkjab@vuw.leidenuniv.nl::a78bc39d-f91d-43c6-b7b3-48e1b2ec1ae2" providerId="AD" clId="Web-{B77C4C2A-F94B-F52B-3F3B-93E2F53F9C4F}" dt="2024-09-04T13:35:39.654" v="18" actId="1076"/>
          <ac:spMkLst>
            <pc:docMk/>
            <pc:sldMk cId="1634465977" sldId="300"/>
            <ac:spMk id="6" creationId="{B98E36B1-F9B9-8771-A7D6-63FC6C081014}"/>
          </ac:spMkLst>
        </pc:spChg>
        <pc:spChg chg="add del mod">
          <ac:chgData name="Mink, J.A.B. (Jaap-Willem)" userId="S::minkjab@vuw.leidenuniv.nl::a78bc39d-f91d-43c6-b7b3-48e1b2ec1ae2" providerId="AD" clId="Web-{B77C4C2A-F94B-F52B-3F3B-93E2F53F9C4F}" dt="2024-09-04T13:36:05.671" v="21"/>
          <ac:spMkLst>
            <pc:docMk/>
            <pc:sldMk cId="1634465977" sldId="300"/>
            <ac:spMk id="7" creationId="{07AD8924-5F6B-103F-7FE4-96CE863484D7}"/>
          </ac:spMkLst>
        </pc:spChg>
        <pc:spChg chg="mod">
          <ac:chgData name="Mink, J.A.B. (Jaap-Willem)" userId="S::minkjab@vuw.leidenuniv.nl::a78bc39d-f91d-43c6-b7b3-48e1b2ec1ae2" providerId="AD" clId="Web-{B77C4C2A-F94B-F52B-3F3B-93E2F53F9C4F}" dt="2024-09-04T13:34:16.213" v="2" actId="20577"/>
          <ac:spMkLst>
            <pc:docMk/>
            <pc:sldMk cId="1634465977" sldId="300"/>
            <ac:spMk id="8" creationId="{00000000-0000-0000-0000-000000000000}"/>
          </ac:spMkLst>
        </pc:spChg>
        <pc:picChg chg="add del mod">
          <ac:chgData name="Mink, J.A.B. (Jaap-Willem)" userId="S::minkjab@vuw.leidenuniv.nl::a78bc39d-f91d-43c6-b7b3-48e1b2ec1ae2" providerId="AD" clId="Web-{B77C4C2A-F94B-F52B-3F3B-93E2F53F9C4F}" dt="2024-09-04T13:34:21.932" v="4"/>
          <ac:picMkLst>
            <pc:docMk/>
            <pc:sldMk cId="1634465977" sldId="300"/>
            <ac:picMk id="4" creationId="{9DB2309A-109A-EBF2-7DE7-E7A0F7951D5B}"/>
          </ac:picMkLst>
        </pc:picChg>
        <pc:picChg chg="add mod">
          <ac:chgData name="Mink, J.A.B. (Jaap-Willem)" userId="S::minkjab@vuw.leidenuniv.nl::a78bc39d-f91d-43c6-b7b3-48e1b2ec1ae2" providerId="AD" clId="Web-{B77C4C2A-F94B-F52B-3F3B-93E2F53F9C4F}" dt="2024-09-04T13:36:28.047" v="27" actId="14100"/>
          <ac:picMkLst>
            <pc:docMk/>
            <pc:sldMk cId="1634465977" sldId="300"/>
            <ac:picMk id="5" creationId="{FCBD9355-3D6E-4FBA-3784-1C9FA8546651}"/>
          </ac:picMkLst>
        </pc:picChg>
        <pc:picChg chg="add mod">
          <ac:chgData name="Mink, J.A.B. (Jaap-Willem)" userId="S::minkjab@vuw.leidenuniv.nl::a78bc39d-f91d-43c6-b7b3-48e1b2ec1ae2" providerId="AD" clId="Web-{B77C4C2A-F94B-F52B-3F3B-93E2F53F9C4F}" dt="2024-09-04T13:36:24.906" v="26" actId="14100"/>
          <ac:picMkLst>
            <pc:docMk/>
            <pc:sldMk cId="1634465977" sldId="300"/>
            <ac:picMk id="9" creationId="{BF5DFEA7-C850-A5B3-BA02-08AC0CD2DD8A}"/>
          </ac:picMkLst>
        </pc:picChg>
      </pc:sldChg>
    </pc:docChg>
  </pc:docChgLst>
  <pc:docChgLst>
    <pc:chgData name="Plomp, W.P. (Willemijn)" userId="S::plompwp@vuw.leidenuniv.nl::1de9b2c1-e692-4301-a81e-37de22dad2f7" providerId="AD" clId="Web-{770452D8-698E-D4EA-CEEB-B0F218447E49}"/>
    <pc:docChg chg="modSld">
      <pc:chgData name="Plomp, W.P. (Willemijn)" userId="S::plompwp@vuw.leidenuniv.nl::1de9b2c1-e692-4301-a81e-37de22dad2f7" providerId="AD" clId="Web-{770452D8-698E-D4EA-CEEB-B0F218447E49}" dt="2024-09-11T10:05:26.038" v="26" actId="20577"/>
      <pc:docMkLst>
        <pc:docMk/>
      </pc:docMkLst>
      <pc:sldChg chg="modSp">
        <pc:chgData name="Plomp, W.P. (Willemijn)" userId="S::plompwp@vuw.leidenuniv.nl::1de9b2c1-e692-4301-a81e-37de22dad2f7" providerId="AD" clId="Web-{770452D8-698E-D4EA-CEEB-B0F218447E49}" dt="2024-09-11T10:05:26.038" v="26" actId="20577"/>
        <pc:sldMkLst>
          <pc:docMk/>
          <pc:sldMk cId="2234462554" sldId="292"/>
        </pc:sldMkLst>
        <pc:spChg chg="mod">
          <ac:chgData name="Plomp, W.P. (Willemijn)" userId="S::plompwp@vuw.leidenuniv.nl::1de9b2c1-e692-4301-a81e-37de22dad2f7" providerId="AD" clId="Web-{770452D8-698E-D4EA-CEEB-B0F218447E49}" dt="2024-09-11T10:05:26.038" v="26" actId="20577"/>
          <ac:spMkLst>
            <pc:docMk/>
            <pc:sldMk cId="2234462554" sldId="292"/>
            <ac:spMk id="8" creationId="{00000000-0000-0000-0000-000000000000}"/>
          </ac:spMkLst>
        </pc:spChg>
      </pc:sldChg>
    </pc:docChg>
  </pc:docChgLst>
  <pc:docChgLst>
    <pc:chgData name="Mink, J.A.B. (Jaap-Willem)" userId="S::minkjab@vuw.leidenuniv.nl::a78bc39d-f91d-43c6-b7b3-48e1b2ec1ae2" providerId="AD" clId="Web-{C9AF2598-F2A3-A873-0AC6-BF9BD5E6E95B}"/>
    <pc:docChg chg="modSld">
      <pc:chgData name="Mink, J.A.B. (Jaap-Willem)" userId="S::minkjab@vuw.leidenuniv.nl::a78bc39d-f91d-43c6-b7b3-48e1b2ec1ae2" providerId="AD" clId="Web-{C9AF2598-F2A3-A873-0AC6-BF9BD5E6E95B}" dt="2024-09-02T12:57:40.523" v="354" actId="14100"/>
      <pc:docMkLst>
        <pc:docMk/>
      </pc:docMkLst>
      <pc:sldChg chg="addSp delSp modSp">
        <pc:chgData name="Mink, J.A.B. (Jaap-Willem)" userId="S::minkjab@vuw.leidenuniv.nl::a78bc39d-f91d-43c6-b7b3-48e1b2ec1ae2" providerId="AD" clId="Web-{C9AF2598-F2A3-A873-0AC6-BF9BD5E6E95B}" dt="2024-09-02T12:51:49.294" v="259" actId="14100"/>
        <pc:sldMkLst>
          <pc:docMk/>
          <pc:sldMk cId="2284280595" sldId="268"/>
        </pc:sldMkLst>
        <pc:spChg chg="add mod">
          <ac:chgData name="Mink, J.A.B. (Jaap-Willem)" userId="S::minkjab@vuw.leidenuniv.nl::a78bc39d-f91d-43c6-b7b3-48e1b2ec1ae2" providerId="AD" clId="Web-{C9AF2598-F2A3-A873-0AC6-BF9BD5E6E95B}" dt="2024-09-02T12:48:56.679" v="222" actId="20577"/>
          <ac:spMkLst>
            <pc:docMk/>
            <pc:sldMk cId="2284280595" sldId="268"/>
            <ac:spMk id="3" creationId="{B7C4FC57-5BCB-96BD-DB6D-E7A506664F65}"/>
          </ac:spMkLst>
        </pc:spChg>
        <pc:spChg chg="del mod">
          <ac:chgData name="Mink, J.A.B. (Jaap-Willem)" userId="S::minkjab@vuw.leidenuniv.nl::a78bc39d-f91d-43c6-b7b3-48e1b2ec1ae2" providerId="AD" clId="Web-{C9AF2598-F2A3-A873-0AC6-BF9BD5E6E95B}" dt="2024-09-02T12:45:54.408" v="177"/>
          <ac:spMkLst>
            <pc:docMk/>
            <pc:sldMk cId="2284280595" sldId="268"/>
            <ac:spMk id="7" creationId="{00000000-0000-0000-0000-000000000000}"/>
          </ac:spMkLst>
        </pc:spChg>
        <pc:spChg chg="mod">
          <ac:chgData name="Mink, J.A.B. (Jaap-Willem)" userId="S::minkjab@vuw.leidenuniv.nl::a78bc39d-f91d-43c6-b7b3-48e1b2ec1ae2" providerId="AD" clId="Web-{C9AF2598-F2A3-A873-0AC6-BF9BD5E6E95B}" dt="2024-09-02T12:51:49.294" v="259" actId="14100"/>
          <ac:spMkLst>
            <pc:docMk/>
            <pc:sldMk cId="2284280595" sldId="268"/>
            <ac:spMk id="8" creationId="{00000000-0000-0000-0000-000000000000}"/>
          </ac:spMkLst>
        </pc:spChg>
        <pc:picChg chg="del">
          <ac:chgData name="Mink, J.A.B. (Jaap-Willem)" userId="S::minkjab@vuw.leidenuniv.nl::a78bc39d-f91d-43c6-b7b3-48e1b2ec1ae2" providerId="AD" clId="Web-{C9AF2598-F2A3-A873-0AC6-BF9BD5E6E95B}" dt="2024-09-02T12:45:26.829" v="171"/>
          <ac:picMkLst>
            <pc:docMk/>
            <pc:sldMk cId="2284280595" sldId="268"/>
            <ac:picMk id="4" creationId="{EE111B6D-3AAE-8E3F-2DAB-19BD37D7ECC9}"/>
          </ac:picMkLst>
        </pc:picChg>
      </pc:sldChg>
      <pc:sldChg chg="addSp delSp modSp">
        <pc:chgData name="Mink, J.A.B. (Jaap-Willem)" userId="S::minkjab@vuw.leidenuniv.nl::a78bc39d-f91d-43c6-b7b3-48e1b2ec1ae2" providerId="AD" clId="Web-{C9AF2598-F2A3-A873-0AC6-BF9BD5E6E95B}" dt="2024-09-02T12:44:24.984" v="144"/>
        <pc:sldMkLst>
          <pc:docMk/>
          <pc:sldMk cId="3224811456" sldId="279"/>
        </pc:sldMkLst>
        <pc:spChg chg="add del mod">
          <ac:chgData name="Mink, J.A.B. (Jaap-Willem)" userId="S::minkjab@vuw.leidenuniv.nl::a78bc39d-f91d-43c6-b7b3-48e1b2ec1ae2" providerId="AD" clId="Web-{C9AF2598-F2A3-A873-0AC6-BF9BD5E6E95B}" dt="2024-09-02T12:44:24.984" v="144"/>
          <ac:spMkLst>
            <pc:docMk/>
            <pc:sldMk cId="3224811456" sldId="279"/>
            <ac:spMk id="3" creationId="{5A8B72A2-6F07-F7A4-036D-E29E91F28E7F}"/>
          </ac:spMkLst>
        </pc:spChg>
        <pc:spChg chg="mod">
          <ac:chgData name="Mink, J.A.B. (Jaap-Willem)" userId="S::minkjab@vuw.leidenuniv.nl::a78bc39d-f91d-43c6-b7b3-48e1b2ec1ae2" providerId="AD" clId="Web-{C9AF2598-F2A3-A873-0AC6-BF9BD5E6E95B}" dt="2024-09-02T12:38:50.849" v="137" actId="20577"/>
          <ac:spMkLst>
            <pc:docMk/>
            <pc:sldMk cId="3224811456" sldId="279"/>
            <ac:spMk id="8" creationId="{00000000-0000-0000-0000-000000000000}"/>
          </ac:spMkLst>
        </pc:spChg>
        <pc:picChg chg="mod">
          <ac:chgData name="Mink, J.A.B. (Jaap-Willem)" userId="S::minkjab@vuw.leidenuniv.nl::a78bc39d-f91d-43c6-b7b3-48e1b2ec1ae2" providerId="AD" clId="Web-{C9AF2598-F2A3-A873-0AC6-BF9BD5E6E95B}" dt="2024-09-02T12:39:03.006" v="141" actId="14100"/>
          <ac:picMkLst>
            <pc:docMk/>
            <pc:sldMk cId="3224811456" sldId="279"/>
            <ac:picMk id="12" creationId="{E7E8051D-D581-494B-4677-878595EB04B0}"/>
          </ac:picMkLst>
        </pc:picChg>
      </pc:sldChg>
      <pc:sldChg chg="modSp">
        <pc:chgData name="Mink, J.A.B. (Jaap-Willem)" userId="S::minkjab@vuw.leidenuniv.nl::a78bc39d-f91d-43c6-b7b3-48e1b2ec1ae2" providerId="AD" clId="Web-{C9AF2598-F2A3-A873-0AC6-BF9BD5E6E95B}" dt="2024-09-02T12:32:44.167" v="132" actId="20577"/>
        <pc:sldMkLst>
          <pc:docMk/>
          <pc:sldMk cId="1821827187" sldId="287"/>
        </pc:sldMkLst>
        <pc:spChg chg="mod">
          <ac:chgData name="Mink, J.A.B. (Jaap-Willem)" userId="S::minkjab@vuw.leidenuniv.nl::a78bc39d-f91d-43c6-b7b3-48e1b2ec1ae2" providerId="AD" clId="Web-{C9AF2598-F2A3-A873-0AC6-BF9BD5E6E95B}" dt="2024-09-02T12:32:44.167" v="132" actId="20577"/>
          <ac:spMkLst>
            <pc:docMk/>
            <pc:sldMk cId="1821827187" sldId="287"/>
            <ac:spMk id="7" creationId="{00000000-0000-0000-0000-000000000000}"/>
          </ac:spMkLst>
        </pc:spChg>
        <pc:spChg chg="mod">
          <ac:chgData name="Mink, J.A.B. (Jaap-Willem)" userId="S::minkjab@vuw.leidenuniv.nl::a78bc39d-f91d-43c6-b7b3-48e1b2ec1ae2" providerId="AD" clId="Web-{C9AF2598-F2A3-A873-0AC6-BF9BD5E6E95B}" dt="2024-09-02T12:29:54.723" v="29" actId="20577"/>
          <ac:spMkLst>
            <pc:docMk/>
            <pc:sldMk cId="1821827187" sldId="287"/>
            <ac:spMk id="8" creationId="{00000000-0000-0000-0000-000000000000}"/>
          </ac:spMkLst>
        </pc:spChg>
      </pc:sldChg>
      <pc:sldChg chg="addSp delSp modSp">
        <pc:chgData name="Mink, J.A.B. (Jaap-Willem)" userId="S::minkjab@vuw.leidenuniv.nl::a78bc39d-f91d-43c6-b7b3-48e1b2ec1ae2" providerId="AD" clId="Web-{C9AF2598-F2A3-A873-0AC6-BF9BD5E6E95B}" dt="2024-09-02T12:51:54.216" v="260" actId="14100"/>
        <pc:sldMkLst>
          <pc:docMk/>
          <pc:sldMk cId="2883840377" sldId="288"/>
        </pc:sldMkLst>
        <pc:spChg chg="add del mod">
          <ac:chgData name="Mink, J.A.B. (Jaap-Willem)" userId="S::minkjab@vuw.leidenuniv.nl::a78bc39d-f91d-43c6-b7b3-48e1b2ec1ae2" providerId="AD" clId="Web-{C9AF2598-F2A3-A873-0AC6-BF9BD5E6E95B}" dt="2024-09-02T12:46:55.613" v="181"/>
          <ac:spMkLst>
            <pc:docMk/>
            <pc:sldMk cId="2883840377" sldId="288"/>
            <ac:spMk id="4" creationId="{0A47AEE1-CDDF-7BA6-5A44-9B0D0D5B4DF2}"/>
          </ac:spMkLst>
        </pc:spChg>
        <pc:spChg chg="add mod">
          <ac:chgData name="Mink, J.A.B. (Jaap-Willem)" userId="S::minkjab@vuw.leidenuniv.nl::a78bc39d-f91d-43c6-b7b3-48e1b2ec1ae2" providerId="AD" clId="Web-{C9AF2598-F2A3-A873-0AC6-BF9BD5E6E95B}" dt="2024-09-02T12:48:49.101" v="220" actId="20577"/>
          <ac:spMkLst>
            <pc:docMk/>
            <pc:sldMk cId="2883840377" sldId="288"/>
            <ac:spMk id="6" creationId="{605699BF-45DB-2311-102C-547A76840F49}"/>
          </ac:spMkLst>
        </pc:spChg>
        <pc:spChg chg="del mod">
          <ac:chgData name="Mink, J.A.B. (Jaap-Willem)" userId="S::minkjab@vuw.leidenuniv.nl::a78bc39d-f91d-43c6-b7b3-48e1b2ec1ae2" providerId="AD" clId="Web-{C9AF2598-F2A3-A873-0AC6-BF9BD5E6E95B}" dt="2024-09-02T12:46:52.832" v="180"/>
          <ac:spMkLst>
            <pc:docMk/>
            <pc:sldMk cId="2883840377" sldId="288"/>
            <ac:spMk id="7" creationId="{00000000-0000-0000-0000-000000000000}"/>
          </ac:spMkLst>
        </pc:spChg>
        <pc:spChg chg="mod">
          <ac:chgData name="Mink, J.A.B. (Jaap-Willem)" userId="S::minkjab@vuw.leidenuniv.nl::a78bc39d-f91d-43c6-b7b3-48e1b2ec1ae2" providerId="AD" clId="Web-{C9AF2598-F2A3-A873-0AC6-BF9BD5E6E95B}" dt="2024-09-02T12:51:54.216" v="260" actId="14100"/>
          <ac:spMkLst>
            <pc:docMk/>
            <pc:sldMk cId="2883840377" sldId="288"/>
            <ac:spMk id="8" creationId="{00000000-0000-0000-0000-000000000000}"/>
          </ac:spMkLst>
        </pc:spChg>
        <pc:picChg chg="del">
          <ac:chgData name="Mink, J.A.B. (Jaap-Willem)" userId="S::minkjab@vuw.leidenuniv.nl::a78bc39d-f91d-43c6-b7b3-48e1b2ec1ae2" providerId="AD" clId="Web-{C9AF2598-F2A3-A873-0AC6-BF9BD5E6E95B}" dt="2024-09-02T12:47:33.943" v="198"/>
          <ac:picMkLst>
            <pc:docMk/>
            <pc:sldMk cId="2883840377" sldId="288"/>
            <ac:picMk id="5" creationId="{BAB3090E-7440-071F-113B-FA4561B8CE6F}"/>
          </ac:picMkLst>
        </pc:picChg>
      </pc:sldChg>
      <pc:sldChg chg="addSp delSp modSp">
        <pc:chgData name="Mink, J.A.B. (Jaap-Willem)" userId="S::minkjab@vuw.leidenuniv.nl::a78bc39d-f91d-43c6-b7b3-48e1b2ec1ae2" providerId="AD" clId="Web-{C9AF2598-F2A3-A873-0AC6-BF9BD5E6E95B}" dt="2024-09-02T12:51:34.106" v="257" actId="14100"/>
        <pc:sldMkLst>
          <pc:docMk/>
          <pc:sldMk cId="2719419298" sldId="289"/>
        </pc:sldMkLst>
        <pc:spChg chg="add mod">
          <ac:chgData name="Mink, J.A.B. (Jaap-Willem)" userId="S::minkjab@vuw.leidenuniv.nl::a78bc39d-f91d-43c6-b7b3-48e1b2ec1ae2" providerId="AD" clId="Web-{C9AF2598-F2A3-A873-0AC6-BF9BD5E6E95B}" dt="2024-09-02T12:48:39.116" v="218" actId="20577"/>
          <ac:spMkLst>
            <pc:docMk/>
            <pc:sldMk cId="2719419298" sldId="289"/>
            <ac:spMk id="3" creationId="{016D0647-C4F4-2937-8C3C-F819DF8081EA}"/>
          </ac:spMkLst>
        </pc:spChg>
        <pc:spChg chg="del mod">
          <ac:chgData name="Mink, J.A.B. (Jaap-Willem)" userId="S::minkjab@vuw.leidenuniv.nl::a78bc39d-f91d-43c6-b7b3-48e1b2ec1ae2" providerId="AD" clId="Web-{C9AF2598-F2A3-A873-0AC6-BF9BD5E6E95B}" dt="2024-09-02T12:49:00.258" v="223"/>
          <ac:spMkLst>
            <pc:docMk/>
            <pc:sldMk cId="2719419298" sldId="289"/>
            <ac:spMk id="7" creationId="{00000000-0000-0000-0000-000000000000}"/>
          </ac:spMkLst>
        </pc:spChg>
        <pc:spChg chg="mod">
          <ac:chgData name="Mink, J.A.B. (Jaap-Willem)" userId="S::minkjab@vuw.leidenuniv.nl::a78bc39d-f91d-43c6-b7b3-48e1b2ec1ae2" providerId="AD" clId="Web-{C9AF2598-F2A3-A873-0AC6-BF9BD5E6E95B}" dt="2024-09-02T12:51:34.106" v="257" actId="14100"/>
          <ac:spMkLst>
            <pc:docMk/>
            <pc:sldMk cId="2719419298" sldId="289"/>
            <ac:spMk id="8" creationId="{00000000-0000-0000-0000-000000000000}"/>
          </ac:spMkLst>
        </pc:spChg>
        <pc:picChg chg="del">
          <ac:chgData name="Mink, J.A.B. (Jaap-Willem)" userId="S::minkjab@vuw.leidenuniv.nl::a78bc39d-f91d-43c6-b7b3-48e1b2ec1ae2" providerId="AD" clId="Web-{C9AF2598-F2A3-A873-0AC6-BF9BD5E6E95B}" dt="2024-09-02T12:48:14.100" v="209"/>
          <ac:picMkLst>
            <pc:docMk/>
            <pc:sldMk cId="2719419298" sldId="289"/>
            <ac:picMk id="4" creationId="{D6DD6080-297A-93F6-F6CB-BA299D07C1D6}"/>
          </ac:picMkLst>
        </pc:picChg>
      </pc:sldChg>
      <pc:sldChg chg="addSp delSp modSp">
        <pc:chgData name="Mink, J.A.B. (Jaap-Willem)" userId="S::minkjab@vuw.leidenuniv.nl::a78bc39d-f91d-43c6-b7b3-48e1b2ec1ae2" providerId="AD" clId="Web-{C9AF2598-F2A3-A873-0AC6-BF9BD5E6E95B}" dt="2024-09-02T12:51:28.871" v="256" actId="14100"/>
        <pc:sldMkLst>
          <pc:docMk/>
          <pc:sldMk cId="2800667050" sldId="290"/>
        </pc:sldMkLst>
        <pc:spChg chg="add mod">
          <ac:chgData name="Mink, J.A.B. (Jaap-Willem)" userId="S::minkjab@vuw.leidenuniv.nl::a78bc39d-f91d-43c6-b7b3-48e1b2ec1ae2" providerId="AD" clId="Web-{C9AF2598-F2A3-A873-0AC6-BF9BD5E6E95B}" dt="2024-09-02T12:50:15.541" v="237" actId="20577"/>
          <ac:spMkLst>
            <pc:docMk/>
            <pc:sldMk cId="2800667050" sldId="290"/>
            <ac:spMk id="3" creationId="{9B403358-6CE4-B64B-3B66-9FB23197839C}"/>
          </ac:spMkLst>
        </pc:spChg>
        <pc:spChg chg="del mod">
          <ac:chgData name="Mink, J.A.B. (Jaap-Willem)" userId="S::minkjab@vuw.leidenuniv.nl::a78bc39d-f91d-43c6-b7b3-48e1b2ec1ae2" providerId="AD" clId="Web-{C9AF2598-F2A3-A873-0AC6-BF9BD5E6E95B}" dt="2024-09-02T12:50:23.916" v="239"/>
          <ac:spMkLst>
            <pc:docMk/>
            <pc:sldMk cId="2800667050" sldId="290"/>
            <ac:spMk id="7" creationId="{00000000-0000-0000-0000-000000000000}"/>
          </ac:spMkLst>
        </pc:spChg>
        <pc:spChg chg="mod">
          <ac:chgData name="Mink, J.A.B. (Jaap-Willem)" userId="S::minkjab@vuw.leidenuniv.nl::a78bc39d-f91d-43c6-b7b3-48e1b2ec1ae2" providerId="AD" clId="Web-{C9AF2598-F2A3-A873-0AC6-BF9BD5E6E95B}" dt="2024-09-02T12:51:28.871" v="256" actId="14100"/>
          <ac:spMkLst>
            <pc:docMk/>
            <pc:sldMk cId="2800667050" sldId="290"/>
            <ac:spMk id="8" creationId="{00000000-0000-0000-0000-000000000000}"/>
          </ac:spMkLst>
        </pc:spChg>
        <pc:picChg chg="del">
          <ac:chgData name="Mink, J.A.B. (Jaap-Willem)" userId="S::minkjab@vuw.leidenuniv.nl::a78bc39d-f91d-43c6-b7b3-48e1b2ec1ae2" providerId="AD" clId="Web-{C9AF2598-F2A3-A873-0AC6-BF9BD5E6E95B}" dt="2024-09-02T12:50:20.963" v="238"/>
          <ac:picMkLst>
            <pc:docMk/>
            <pc:sldMk cId="2800667050" sldId="290"/>
            <ac:picMk id="5" creationId="{46EDFCAF-7E94-5D50-CB83-4FABD4913823}"/>
          </ac:picMkLst>
        </pc:picChg>
      </pc:sldChg>
      <pc:sldChg chg="addSp delSp modSp">
        <pc:chgData name="Mink, J.A.B. (Jaap-Willem)" userId="S::minkjab@vuw.leidenuniv.nl::a78bc39d-f91d-43c6-b7b3-48e1b2ec1ae2" providerId="AD" clId="Web-{C9AF2598-F2A3-A873-0AC6-BF9BD5E6E95B}" dt="2024-09-02T12:51:23.840" v="255" actId="14100"/>
        <pc:sldMkLst>
          <pc:docMk/>
          <pc:sldMk cId="2907807112" sldId="291"/>
        </pc:sldMkLst>
        <pc:spChg chg="add del mod">
          <ac:chgData name="Mink, J.A.B. (Jaap-Willem)" userId="S::minkjab@vuw.leidenuniv.nl::a78bc39d-f91d-43c6-b7b3-48e1b2ec1ae2" providerId="AD" clId="Web-{C9AF2598-F2A3-A873-0AC6-BF9BD5E6E95B}" dt="2024-09-02T12:50:46.307" v="245"/>
          <ac:spMkLst>
            <pc:docMk/>
            <pc:sldMk cId="2907807112" sldId="291"/>
            <ac:spMk id="4" creationId="{3A605698-6B60-FC64-9577-7A3C5E4FB3AC}"/>
          </ac:spMkLst>
        </pc:spChg>
        <pc:spChg chg="del mod">
          <ac:chgData name="Mink, J.A.B. (Jaap-Willem)" userId="S::minkjab@vuw.leidenuniv.nl::a78bc39d-f91d-43c6-b7b3-48e1b2ec1ae2" providerId="AD" clId="Web-{C9AF2598-F2A3-A873-0AC6-BF9BD5E6E95B}" dt="2024-09-02T12:50:34.137" v="241"/>
          <ac:spMkLst>
            <pc:docMk/>
            <pc:sldMk cId="2907807112" sldId="291"/>
            <ac:spMk id="7" creationId="{00000000-0000-0000-0000-000000000000}"/>
          </ac:spMkLst>
        </pc:spChg>
        <pc:spChg chg="mod">
          <ac:chgData name="Mink, J.A.B. (Jaap-Willem)" userId="S::minkjab@vuw.leidenuniv.nl::a78bc39d-f91d-43c6-b7b3-48e1b2ec1ae2" providerId="AD" clId="Web-{C9AF2598-F2A3-A873-0AC6-BF9BD5E6E95B}" dt="2024-09-02T12:51:23.840" v="255" actId="14100"/>
          <ac:spMkLst>
            <pc:docMk/>
            <pc:sldMk cId="2907807112" sldId="291"/>
            <ac:spMk id="8" creationId="{00000000-0000-0000-0000-000000000000}"/>
          </ac:spMkLst>
        </pc:spChg>
        <pc:spChg chg="add mod">
          <ac:chgData name="Mink, J.A.B. (Jaap-Willem)" userId="S::minkjab@vuw.leidenuniv.nl::a78bc39d-f91d-43c6-b7b3-48e1b2ec1ae2" providerId="AD" clId="Web-{C9AF2598-F2A3-A873-0AC6-BF9BD5E6E95B}" dt="2024-09-02T12:50:49.308" v="246" actId="1076"/>
          <ac:spMkLst>
            <pc:docMk/>
            <pc:sldMk cId="2907807112" sldId="291"/>
            <ac:spMk id="9" creationId="{5B2F4F37-DD25-23E7-6E65-94A622D74867}"/>
          </ac:spMkLst>
        </pc:spChg>
        <pc:picChg chg="del">
          <ac:chgData name="Mink, J.A.B. (Jaap-Willem)" userId="S::minkjab@vuw.leidenuniv.nl::a78bc39d-f91d-43c6-b7b3-48e1b2ec1ae2" providerId="AD" clId="Web-{C9AF2598-F2A3-A873-0AC6-BF9BD5E6E95B}" dt="2024-09-02T12:50:50.214" v="247"/>
          <ac:picMkLst>
            <pc:docMk/>
            <pc:sldMk cId="2907807112" sldId="291"/>
            <ac:picMk id="5" creationId="{46EDFCAF-7E94-5D50-CB83-4FABD4913823}"/>
          </ac:picMkLst>
        </pc:picChg>
      </pc:sldChg>
      <pc:sldChg chg="addSp delSp modSp">
        <pc:chgData name="Mink, J.A.B. (Jaap-Willem)" userId="S::minkjab@vuw.leidenuniv.nl::a78bc39d-f91d-43c6-b7b3-48e1b2ec1ae2" providerId="AD" clId="Web-{C9AF2598-F2A3-A873-0AC6-BF9BD5E6E95B}" dt="2024-09-02T12:51:18.058" v="254" actId="14100"/>
        <pc:sldMkLst>
          <pc:docMk/>
          <pc:sldMk cId="2234462554" sldId="292"/>
        </pc:sldMkLst>
        <pc:spChg chg="add del mod">
          <ac:chgData name="Mink, J.A.B. (Jaap-Willem)" userId="S::minkjab@vuw.leidenuniv.nl::a78bc39d-f91d-43c6-b7b3-48e1b2ec1ae2" providerId="AD" clId="Web-{C9AF2598-F2A3-A873-0AC6-BF9BD5E6E95B}" dt="2024-09-02T12:51:07.152" v="250"/>
          <ac:spMkLst>
            <pc:docMk/>
            <pc:sldMk cId="2234462554" sldId="292"/>
            <ac:spMk id="4" creationId="{B9EE0E9A-47D1-329E-E7AB-E946A666C7A8}"/>
          </ac:spMkLst>
        </pc:spChg>
        <pc:spChg chg="del mod">
          <ac:chgData name="Mink, J.A.B. (Jaap-Willem)" userId="S::minkjab@vuw.leidenuniv.nl::a78bc39d-f91d-43c6-b7b3-48e1b2ec1ae2" providerId="AD" clId="Web-{C9AF2598-F2A3-A873-0AC6-BF9BD5E6E95B}" dt="2024-09-02T12:51:03.574" v="249"/>
          <ac:spMkLst>
            <pc:docMk/>
            <pc:sldMk cId="2234462554" sldId="292"/>
            <ac:spMk id="7" creationId="{00000000-0000-0000-0000-000000000000}"/>
          </ac:spMkLst>
        </pc:spChg>
        <pc:spChg chg="mod">
          <ac:chgData name="Mink, J.A.B. (Jaap-Willem)" userId="S::minkjab@vuw.leidenuniv.nl::a78bc39d-f91d-43c6-b7b3-48e1b2ec1ae2" providerId="AD" clId="Web-{C9AF2598-F2A3-A873-0AC6-BF9BD5E6E95B}" dt="2024-09-02T12:51:18.058" v="254" actId="14100"/>
          <ac:spMkLst>
            <pc:docMk/>
            <pc:sldMk cId="2234462554" sldId="292"/>
            <ac:spMk id="8" creationId="{00000000-0000-0000-0000-000000000000}"/>
          </ac:spMkLst>
        </pc:spChg>
        <pc:spChg chg="add mod">
          <ac:chgData name="Mink, J.A.B. (Jaap-Willem)" userId="S::minkjab@vuw.leidenuniv.nl::a78bc39d-f91d-43c6-b7b3-48e1b2ec1ae2" providerId="AD" clId="Web-{C9AF2598-F2A3-A873-0AC6-BF9BD5E6E95B}" dt="2024-09-02T12:51:08.980" v="252" actId="20577"/>
          <ac:spMkLst>
            <pc:docMk/>
            <pc:sldMk cId="2234462554" sldId="292"/>
            <ac:spMk id="9" creationId="{F7A77535-681E-BE87-73E1-7C42EB97CB66}"/>
          </ac:spMkLst>
        </pc:spChg>
        <pc:picChg chg="del">
          <ac:chgData name="Mink, J.A.B. (Jaap-Willem)" userId="S::minkjab@vuw.leidenuniv.nl::a78bc39d-f91d-43c6-b7b3-48e1b2ec1ae2" providerId="AD" clId="Web-{C9AF2598-F2A3-A873-0AC6-BF9BD5E6E95B}" dt="2024-09-02T12:51:10.574" v="253"/>
          <ac:picMkLst>
            <pc:docMk/>
            <pc:sldMk cId="2234462554" sldId="292"/>
            <ac:picMk id="5" creationId="{46EDFCAF-7E94-5D50-CB83-4FABD4913823}"/>
          </ac:picMkLst>
        </pc:picChg>
      </pc:sldChg>
      <pc:sldChg chg="addSp delSp modSp">
        <pc:chgData name="Mink, J.A.B. (Jaap-Willem)" userId="S::minkjab@vuw.leidenuniv.nl::a78bc39d-f91d-43c6-b7b3-48e1b2ec1ae2" providerId="AD" clId="Web-{C9AF2598-F2A3-A873-0AC6-BF9BD5E6E95B}" dt="2024-09-02T12:52:19.295" v="267" actId="14100"/>
        <pc:sldMkLst>
          <pc:docMk/>
          <pc:sldMk cId="2593096507" sldId="293"/>
        </pc:sldMkLst>
        <pc:spChg chg="add del mod">
          <ac:chgData name="Mink, J.A.B. (Jaap-Willem)" userId="S::minkjab@vuw.leidenuniv.nl::a78bc39d-f91d-43c6-b7b3-48e1b2ec1ae2" providerId="AD" clId="Web-{C9AF2598-F2A3-A873-0AC6-BF9BD5E6E95B}" dt="2024-09-02T12:52:08.982" v="263"/>
          <ac:spMkLst>
            <pc:docMk/>
            <pc:sldMk cId="2593096507" sldId="293"/>
            <ac:spMk id="6" creationId="{FA815432-0B4A-C7ED-D3FB-D081770F66CF}"/>
          </ac:spMkLst>
        </pc:spChg>
        <pc:spChg chg="del mod">
          <ac:chgData name="Mink, J.A.B. (Jaap-Willem)" userId="S::minkjab@vuw.leidenuniv.nl::a78bc39d-f91d-43c6-b7b3-48e1b2ec1ae2" providerId="AD" clId="Web-{C9AF2598-F2A3-A873-0AC6-BF9BD5E6E95B}" dt="2024-09-02T12:52:06.529" v="262"/>
          <ac:spMkLst>
            <pc:docMk/>
            <pc:sldMk cId="2593096507" sldId="293"/>
            <ac:spMk id="7" creationId="{00000000-0000-0000-0000-000000000000}"/>
          </ac:spMkLst>
        </pc:spChg>
        <pc:spChg chg="mod">
          <ac:chgData name="Mink, J.A.B. (Jaap-Willem)" userId="S::minkjab@vuw.leidenuniv.nl::a78bc39d-f91d-43c6-b7b3-48e1b2ec1ae2" providerId="AD" clId="Web-{C9AF2598-F2A3-A873-0AC6-BF9BD5E6E95B}" dt="2024-09-02T12:52:19.295" v="267" actId="14100"/>
          <ac:spMkLst>
            <pc:docMk/>
            <pc:sldMk cId="2593096507" sldId="293"/>
            <ac:spMk id="8" creationId="{00000000-0000-0000-0000-000000000000}"/>
          </ac:spMkLst>
        </pc:spChg>
        <pc:spChg chg="add mod">
          <ac:chgData name="Mink, J.A.B. (Jaap-Willem)" userId="S::minkjab@vuw.leidenuniv.nl::a78bc39d-f91d-43c6-b7b3-48e1b2ec1ae2" providerId="AD" clId="Web-{C9AF2598-F2A3-A873-0AC6-BF9BD5E6E95B}" dt="2024-09-02T12:52:11.982" v="265" actId="20577"/>
          <ac:spMkLst>
            <pc:docMk/>
            <pc:sldMk cId="2593096507" sldId="293"/>
            <ac:spMk id="10" creationId="{FAD1F54A-A8B5-6DBE-B9AE-5D7666E4614E}"/>
          </ac:spMkLst>
        </pc:spChg>
        <pc:picChg chg="del">
          <ac:chgData name="Mink, J.A.B. (Jaap-Willem)" userId="S::minkjab@vuw.leidenuniv.nl::a78bc39d-f91d-43c6-b7b3-48e1b2ec1ae2" providerId="AD" clId="Web-{C9AF2598-F2A3-A873-0AC6-BF9BD5E6E95B}" dt="2024-09-02T12:52:12.529" v="266"/>
          <ac:picMkLst>
            <pc:docMk/>
            <pc:sldMk cId="2593096507" sldId="293"/>
            <ac:picMk id="5" creationId="{46EDFCAF-7E94-5D50-CB83-4FABD4913823}"/>
          </ac:picMkLst>
        </pc:picChg>
      </pc:sldChg>
      <pc:sldChg chg="addSp delSp modSp">
        <pc:chgData name="Mink, J.A.B. (Jaap-Willem)" userId="S::minkjab@vuw.leidenuniv.nl::a78bc39d-f91d-43c6-b7b3-48e1b2ec1ae2" providerId="AD" clId="Web-{C9AF2598-F2A3-A873-0AC6-BF9BD5E6E95B}" dt="2024-09-02T12:53:51.594" v="290" actId="14100"/>
        <pc:sldMkLst>
          <pc:docMk/>
          <pc:sldMk cId="206599663" sldId="294"/>
        </pc:sldMkLst>
        <pc:spChg chg="add mod">
          <ac:chgData name="Mink, J.A.B. (Jaap-Willem)" userId="S::minkjab@vuw.leidenuniv.nl::a78bc39d-f91d-43c6-b7b3-48e1b2ec1ae2" providerId="AD" clId="Web-{C9AF2598-F2A3-A873-0AC6-BF9BD5E6E95B}" dt="2024-09-02T12:53:46.281" v="288" actId="20577"/>
          <ac:spMkLst>
            <pc:docMk/>
            <pc:sldMk cId="206599663" sldId="294"/>
            <ac:spMk id="3" creationId="{1AFAA9F0-7C98-7A75-CD97-8867BF0C55DB}"/>
          </ac:spMkLst>
        </pc:spChg>
        <pc:spChg chg="del mod">
          <ac:chgData name="Mink, J.A.B. (Jaap-Willem)" userId="S::minkjab@vuw.leidenuniv.nl::a78bc39d-f91d-43c6-b7b3-48e1b2ec1ae2" providerId="AD" clId="Web-{C9AF2598-F2A3-A873-0AC6-BF9BD5E6E95B}" dt="2024-09-02T12:53:35.406" v="284"/>
          <ac:spMkLst>
            <pc:docMk/>
            <pc:sldMk cId="206599663" sldId="294"/>
            <ac:spMk id="7" creationId="{00000000-0000-0000-0000-000000000000}"/>
          </ac:spMkLst>
        </pc:spChg>
        <pc:spChg chg="mod">
          <ac:chgData name="Mink, J.A.B. (Jaap-Willem)" userId="S::minkjab@vuw.leidenuniv.nl::a78bc39d-f91d-43c6-b7b3-48e1b2ec1ae2" providerId="AD" clId="Web-{C9AF2598-F2A3-A873-0AC6-BF9BD5E6E95B}" dt="2024-09-02T12:53:51.594" v="290" actId="14100"/>
          <ac:spMkLst>
            <pc:docMk/>
            <pc:sldMk cId="206599663" sldId="294"/>
            <ac:spMk id="8" creationId="{00000000-0000-0000-0000-000000000000}"/>
          </ac:spMkLst>
        </pc:spChg>
        <pc:picChg chg="del">
          <ac:chgData name="Mink, J.A.B. (Jaap-Willem)" userId="S::minkjab@vuw.leidenuniv.nl::a78bc39d-f91d-43c6-b7b3-48e1b2ec1ae2" providerId="AD" clId="Web-{C9AF2598-F2A3-A873-0AC6-BF9BD5E6E95B}" dt="2024-09-02T12:53:47.469" v="289"/>
          <ac:picMkLst>
            <pc:docMk/>
            <pc:sldMk cId="206599663" sldId="294"/>
            <ac:picMk id="6" creationId="{987599CB-F92F-DB74-C5C4-86DD5FAF5CA6}"/>
          </ac:picMkLst>
        </pc:picChg>
      </pc:sldChg>
      <pc:sldChg chg="addSp delSp modSp">
        <pc:chgData name="Mink, J.A.B. (Jaap-Willem)" userId="S::minkjab@vuw.leidenuniv.nl::a78bc39d-f91d-43c6-b7b3-48e1b2ec1ae2" providerId="AD" clId="Web-{C9AF2598-F2A3-A873-0AC6-BF9BD5E6E95B}" dt="2024-09-02T12:54:20.532" v="303" actId="14100"/>
        <pc:sldMkLst>
          <pc:docMk/>
          <pc:sldMk cId="1424906727" sldId="295"/>
        </pc:sldMkLst>
        <pc:spChg chg="add del mod">
          <ac:chgData name="Mink, J.A.B. (Jaap-Willem)" userId="S::minkjab@vuw.leidenuniv.nl::a78bc39d-f91d-43c6-b7b3-48e1b2ec1ae2" providerId="AD" clId="Web-{C9AF2598-F2A3-A873-0AC6-BF9BD5E6E95B}" dt="2024-09-02T12:54:02.938" v="294"/>
          <ac:spMkLst>
            <pc:docMk/>
            <pc:sldMk cId="1424906727" sldId="295"/>
            <ac:spMk id="5" creationId="{BFDB71DB-B279-4CE1-4021-0F64483AA594}"/>
          </ac:spMkLst>
        </pc:spChg>
        <pc:spChg chg="del mod">
          <ac:chgData name="Mink, J.A.B. (Jaap-Willem)" userId="S::minkjab@vuw.leidenuniv.nl::a78bc39d-f91d-43c6-b7b3-48e1b2ec1ae2" providerId="AD" clId="Web-{C9AF2598-F2A3-A873-0AC6-BF9BD5E6E95B}" dt="2024-09-02T12:53:59.641" v="293"/>
          <ac:spMkLst>
            <pc:docMk/>
            <pc:sldMk cId="1424906727" sldId="295"/>
            <ac:spMk id="7" creationId="{00000000-0000-0000-0000-000000000000}"/>
          </ac:spMkLst>
        </pc:spChg>
        <pc:spChg chg="mod">
          <ac:chgData name="Mink, J.A.B. (Jaap-Willem)" userId="S::minkjab@vuw.leidenuniv.nl::a78bc39d-f91d-43c6-b7b3-48e1b2ec1ae2" providerId="AD" clId="Web-{C9AF2598-F2A3-A873-0AC6-BF9BD5E6E95B}" dt="2024-09-02T12:54:20.532" v="303" actId="14100"/>
          <ac:spMkLst>
            <pc:docMk/>
            <pc:sldMk cId="1424906727" sldId="295"/>
            <ac:spMk id="8" creationId="{00000000-0000-0000-0000-000000000000}"/>
          </ac:spMkLst>
        </pc:spChg>
        <pc:spChg chg="add del mod">
          <ac:chgData name="Mink, J.A.B. (Jaap-Willem)" userId="S::minkjab@vuw.leidenuniv.nl::a78bc39d-f91d-43c6-b7b3-48e1b2ec1ae2" providerId="AD" clId="Web-{C9AF2598-F2A3-A873-0AC6-BF9BD5E6E95B}" dt="2024-09-02T12:54:06.954" v="298"/>
          <ac:spMkLst>
            <pc:docMk/>
            <pc:sldMk cId="1424906727" sldId="295"/>
            <ac:spMk id="9" creationId="{4B570D29-F469-89A4-D5E7-402247ED9A8E}"/>
          </ac:spMkLst>
        </pc:spChg>
        <pc:spChg chg="add mod">
          <ac:chgData name="Mink, J.A.B. (Jaap-Willem)" userId="S::minkjab@vuw.leidenuniv.nl::a78bc39d-f91d-43c6-b7b3-48e1b2ec1ae2" providerId="AD" clId="Web-{C9AF2598-F2A3-A873-0AC6-BF9BD5E6E95B}" dt="2024-09-02T12:54:15.970" v="301" actId="20577"/>
          <ac:spMkLst>
            <pc:docMk/>
            <pc:sldMk cId="1424906727" sldId="295"/>
            <ac:spMk id="11" creationId="{649DCCA2-6F8C-95F9-592E-FF0BA2C751AB}"/>
          </ac:spMkLst>
        </pc:spChg>
        <pc:picChg chg="del">
          <ac:chgData name="Mink, J.A.B. (Jaap-Willem)" userId="S::minkjab@vuw.leidenuniv.nl::a78bc39d-f91d-43c6-b7b3-48e1b2ec1ae2" providerId="AD" clId="Web-{C9AF2598-F2A3-A873-0AC6-BF9BD5E6E95B}" dt="2024-09-02T12:54:16.501" v="302"/>
          <ac:picMkLst>
            <pc:docMk/>
            <pc:sldMk cId="1424906727" sldId="295"/>
            <ac:picMk id="6" creationId="{987599CB-F92F-DB74-C5C4-86DD5FAF5CA6}"/>
          </ac:picMkLst>
        </pc:picChg>
      </pc:sldChg>
      <pc:sldChg chg="addSp delSp modSp">
        <pc:chgData name="Mink, J.A.B. (Jaap-Willem)" userId="S::minkjab@vuw.leidenuniv.nl::a78bc39d-f91d-43c6-b7b3-48e1b2ec1ae2" providerId="AD" clId="Web-{C9AF2598-F2A3-A873-0AC6-BF9BD5E6E95B}" dt="2024-09-02T12:54:59.987" v="329" actId="14100"/>
        <pc:sldMkLst>
          <pc:docMk/>
          <pc:sldMk cId="4210243546" sldId="296"/>
        </pc:sldMkLst>
        <pc:spChg chg="mod">
          <ac:chgData name="Mink, J.A.B. (Jaap-Willem)" userId="S::minkjab@vuw.leidenuniv.nl::a78bc39d-f91d-43c6-b7b3-48e1b2ec1ae2" providerId="AD" clId="Web-{C9AF2598-F2A3-A873-0AC6-BF9BD5E6E95B}" dt="2024-09-02T12:54:44.189" v="320"/>
          <ac:spMkLst>
            <pc:docMk/>
            <pc:sldMk cId="4210243546" sldId="296"/>
            <ac:spMk id="2" creationId="{00000000-0000-0000-0000-000000000000}"/>
          </ac:spMkLst>
        </pc:spChg>
        <pc:spChg chg="mod">
          <ac:chgData name="Mink, J.A.B. (Jaap-Willem)" userId="S::minkjab@vuw.leidenuniv.nl::a78bc39d-f91d-43c6-b7b3-48e1b2ec1ae2" providerId="AD" clId="Web-{C9AF2598-F2A3-A873-0AC6-BF9BD5E6E95B}" dt="2024-09-02T12:54:44.189" v="319"/>
          <ac:spMkLst>
            <pc:docMk/>
            <pc:sldMk cId="4210243546" sldId="296"/>
            <ac:spMk id="3" creationId="{CAAA99D1-83D3-CBD3-5E58-CE62070A6BBC}"/>
          </ac:spMkLst>
        </pc:spChg>
        <pc:spChg chg="add mod">
          <ac:chgData name="Mink, J.A.B. (Jaap-Willem)" userId="S::minkjab@vuw.leidenuniv.nl::a78bc39d-f91d-43c6-b7b3-48e1b2ec1ae2" providerId="AD" clId="Web-{C9AF2598-F2A3-A873-0AC6-BF9BD5E6E95B}" dt="2024-09-02T12:54:56.721" v="327" actId="14100"/>
          <ac:spMkLst>
            <pc:docMk/>
            <pc:sldMk cId="4210243546" sldId="296"/>
            <ac:spMk id="4" creationId="{FD17035D-754C-90D6-9F77-829BCE07AF88}"/>
          </ac:spMkLst>
        </pc:spChg>
        <pc:spChg chg="del mod">
          <ac:chgData name="Mink, J.A.B. (Jaap-Willem)" userId="S::minkjab@vuw.leidenuniv.nl::a78bc39d-f91d-43c6-b7b3-48e1b2ec1ae2" providerId="AD" clId="Web-{C9AF2598-F2A3-A873-0AC6-BF9BD5E6E95B}" dt="2024-09-02T12:54:50.846" v="325"/>
          <ac:spMkLst>
            <pc:docMk/>
            <pc:sldMk cId="4210243546" sldId="296"/>
            <ac:spMk id="7" creationId="{00000000-0000-0000-0000-000000000000}"/>
          </ac:spMkLst>
        </pc:spChg>
        <pc:spChg chg="mod">
          <ac:chgData name="Mink, J.A.B. (Jaap-Willem)" userId="S::minkjab@vuw.leidenuniv.nl::a78bc39d-f91d-43c6-b7b3-48e1b2ec1ae2" providerId="AD" clId="Web-{C9AF2598-F2A3-A873-0AC6-BF9BD5E6E95B}" dt="2024-09-02T12:54:59.987" v="329" actId="14100"/>
          <ac:spMkLst>
            <pc:docMk/>
            <pc:sldMk cId="4210243546" sldId="296"/>
            <ac:spMk id="8" creationId="{00000000-0000-0000-0000-000000000000}"/>
          </ac:spMkLst>
        </pc:spChg>
        <pc:picChg chg="del">
          <ac:chgData name="Mink, J.A.B. (Jaap-Willem)" userId="S::minkjab@vuw.leidenuniv.nl::a78bc39d-f91d-43c6-b7b3-48e1b2ec1ae2" providerId="AD" clId="Web-{C9AF2598-F2A3-A873-0AC6-BF9BD5E6E95B}" dt="2024-09-02T12:54:57.799" v="328"/>
          <ac:picMkLst>
            <pc:docMk/>
            <pc:sldMk cId="4210243546" sldId="296"/>
            <ac:picMk id="5" creationId="{348F80AB-502B-6E47-2C4D-A9A039368C8A}"/>
          </ac:picMkLst>
        </pc:picChg>
      </pc:sldChg>
      <pc:sldChg chg="addSp delSp modSp">
        <pc:chgData name="Mink, J.A.B. (Jaap-Willem)" userId="S::minkjab@vuw.leidenuniv.nl::a78bc39d-f91d-43c6-b7b3-48e1b2ec1ae2" providerId="AD" clId="Web-{C9AF2598-F2A3-A873-0AC6-BF9BD5E6E95B}" dt="2024-09-02T12:57:40.523" v="354" actId="14100"/>
        <pc:sldMkLst>
          <pc:docMk/>
          <pc:sldMk cId="3425991581" sldId="297"/>
        </pc:sldMkLst>
        <pc:spChg chg="add del mod">
          <ac:chgData name="Mink, J.A.B. (Jaap-Willem)" userId="S::minkjab@vuw.leidenuniv.nl::a78bc39d-f91d-43c6-b7b3-48e1b2ec1ae2" providerId="AD" clId="Web-{C9AF2598-F2A3-A873-0AC6-BF9BD5E6E95B}" dt="2024-09-02T12:55:09.393" v="331"/>
          <ac:spMkLst>
            <pc:docMk/>
            <pc:sldMk cId="3425991581" sldId="297"/>
            <ac:spMk id="6" creationId="{B4ACC450-4848-C900-89C5-3ED53A2C9955}"/>
          </ac:spMkLst>
        </pc:spChg>
        <pc:spChg chg="del mod">
          <ac:chgData name="Mink, J.A.B. (Jaap-Willem)" userId="S::minkjab@vuw.leidenuniv.nl::a78bc39d-f91d-43c6-b7b3-48e1b2ec1ae2" providerId="AD" clId="Web-{C9AF2598-F2A3-A873-0AC6-BF9BD5E6E95B}" dt="2024-09-02T12:55:06.018" v="330"/>
          <ac:spMkLst>
            <pc:docMk/>
            <pc:sldMk cId="3425991581" sldId="297"/>
            <ac:spMk id="7" creationId="{00000000-0000-0000-0000-000000000000}"/>
          </ac:spMkLst>
        </pc:spChg>
        <pc:spChg chg="mod">
          <ac:chgData name="Mink, J.A.B. (Jaap-Willem)" userId="S::minkjab@vuw.leidenuniv.nl::a78bc39d-f91d-43c6-b7b3-48e1b2ec1ae2" providerId="AD" clId="Web-{C9AF2598-F2A3-A873-0AC6-BF9BD5E6E95B}" dt="2024-09-02T12:57:40.523" v="354" actId="14100"/>
          <ac:spMkLst>
            <pc:docMk/>
            <pc:sldMk cId="3425991581" sldId="297"/>
            <ac:spMk id="8" creationId="{00000000-0000-0000-0000-000000000000}"/>
          </ac:spMkLst>
        </pc:spChg>
        <pc:spChg chg="add mod">
          <ac:chgData name="Mink, J.A.B. (Jaap-Willem)" userId="S::minkjab@vuw.leidenuniv.nl::a78bc39d-f91d-43c6-b7b3-48e1b2ec1ae2" providerId="AD" clId="Web-{C9AF2598-F2A3-A873-0AC6-BF9BD5E6E95B}" dt="2024-09-02T12:55:11.956" v="333" actId="20577"/>
          <ac:spMkLst>
            <pc:docMk/>
            <pc:sldMk cId="3425991581" sldId="297"/>
            <ac:spMk id="10" creationId="{8ED9CB82-D22A-5D3B-CF42-D60BC2252D84}"/>
          </ac:spMkLst>
        </pc:spChg>
        <pc:picChg chg="del">
          <ac:chgData name="Mink, J.A.B. (Jaap-Willem)" userId="S::minkjab@vuw.leidenuniv.nl::a78bc39d-f91d-43c6-b7b3-48e1b2ec1ae2" providerId="AD" clId="Web-{C9AF2598-F2A3-A873-0AC6-BF9BD5E6E95B}" dt="2024-09-02T12:55:12.878" v="334"/>
          <ac:picMkLst>
            <pc:docMk/>
            <pc:sldMk cId="3425991581" sldId="297"/>
            <ac:picMk id="5" creationId="{348F80AB-502B-6E47-2C4D-A9A039368C8A}"/>
          </ac:picMkLst>
        </pc:picChg>
      </pc:sldChg>
      <pc:sldChg chg="addSp delSp modSp">
        <pc:chgData name="Mink, J.A.B. (Jaap-Willem)" userId="S::minkjab@vuw.leidenuniv.nl::a78bc39d-f91d-43c6-b7b3-48e1b2ec1ae2" providerId="AD" clId="Web-{C9AF2598-F2A3-A873-0AC6-BF9BD5E6E95B}" dt="2024-09-02T12:57:33.429" v="353" actId="14100"/>
        <pc:sldMkLst>
          <pc:docMk/>
          <pc:sldMk cId="3291684469" sldId="298"/>
        </pc:sldMkLst>
        <pc:spChg chg="add mod">
          <ac:chgData name="Mink, J.A.B. (Jaap-Willem)" userId="S::minkjab@vuw.leidenuniv.nl::a78bc39d-f91d-43c6-b7b3-48e1b2ec1ae2" providerId="AD" clId="Web-{C9AF2598-F2A3-A873-0AC6-BF9BD5E6E95B}" dt="2024-09-02T12:57:27.288" v="351"/>
          <ac:spMkLst>
            <pc:docMk/>
            <pc:sldMk cId="3291684469" sldId="298"/>
            <ac:spMk id="3" creationId="{A8846E41-2CE3-F5E7-D9BC-93F37F422395}"/>
          </ac:spMkLst>
        </pc:spChg>
        <pc:spChg chg="del mod">
          <ac:chgData name="Mink, J.A.B. (Jaap-Willem)" userId="S::minkjab@vuw.leidenuniv.nl::a78bc39d-f91d-43c6-b7b3-48e1b2ec1ae2" providerId="AD" clId="Web-{C9AF2598-F2A3-A873-0AC6-BF9BD5E6E95B}" dt="2024-09-02T12:57:12.866" v="346"/>
          <ac:spMkLst>
            <pc:docMk/>
            <pc:sldMk cId="3291684469" sldId="298"/>
            <ac:spMk id="7" creationId="{00000000-0000-0000-0000-000000000000}"/>
          </ac:spMkLst>
        </pc:spChg>
        <pc:spChg chg="mod">
          <ac:chgData name="Mink, J.A.B. (Jaap-Willem)" userId="S::minkjab@vuw.leidenuniv.nl::a78bc39d-f91d-43c6-b7b3-48e1b2ec1ae2" providerId="AD" clId="Web-{C9AF2598-F2A3-A873-0AC6-BF9BD5E6E95B}" dt="2024-09-02T12:57:33.429" v="353" actId="14100"/>
          <ac:spMkLst>
            <pc:docMk/>
            <pc:sldMk cId="3291684469" sldId="298"/>
            <ac:spMk id="8" creationId="{00000000-0000-0000-0000-000000000000}"/>
          </ac:spMkLst>
        </pc:spChg>
        <pc:picChg chg="del">
          <ac:chgData name="Mink, J.A.B. (Jaap-Willem)" userId="S::minkjab@vuw.leidenuniv.nl::a78bc39d-f91d-43c6-b7b3-48e1b2ec1ae2" providerId="AD" clId="Web-{C9AF2598-F2A3-A873-0AC6-BF9BD5E6E95B}" dt="2024-09-02T12:57:28.741" v="352"/>
          <ac:picMkLst>
            <pc:docMk/>
            <pc:sldMk cId="3291684469" sldId="298"/>
            <ac:picMk id="6" creationId="{87A1B9D2-9E43-6D96-85F3-E1330B03F79C}"/>
          </ac:picMkLst>
        </pc:picChg>
      </pc:sldChg>
      <pc:sldChg chg="modSp">
        <pc:chgData name="Mink, J.A.B. (Jaap-Willem)" userId="S::minkjab@vuw.leidenuniv.nl::a78bc39d-f91d-43c6-b7b3-48e1b2ec1ae2" providerId="AD" clId="Web-{C9AF2598-F2A3-A873-0AC6-BF9BD5E6E95B}" dt="2024-09-02T12:30:00.989" v="30" actId="20577"/>
        <pc:sldMkLst>
          <pc:docMk/>
          <pc:sldMk cId="734922902" sldId="299"/>
        </pc:sldMkLst>
        <pc:spChg chg="mod">
          <ac:chgData name="Mink, J.A.B. (Jaap-Willem)" userId="S::minkjab@vuw.leidenuniv.nl::a78bc39d-f91d-43c6-b7b3-48e1b2ec1ae2" providerId="AD" clId="Web-{C9AF2598-F2A3-A873-0AC6-BF9BD5E6E95B}" dt="2024-09-02T12:30:00.989" v="30" actId="20577"/>
          <ac:spMkLst>
            <pc:docMk/>
            <pc:sldMk cId="734922902" sldId="299"/>
            <ac:spMk id="3" creationId="{C887D765-7441-F7BF-7D17-B2F326D7E0D6}"/>
          </ac:spMkLst>
        </pc:spChg>
      </pc:sldChg>
    </pc:docChg>
  </pc:docChgLst>
  <pc:docChgLst>
    <pc:chgData name="Mink, J.A.B. (Jaap-Willem)" userId="S::minkjab@vuw.leidenuniv.nl::a78bc39d-f91d-43c6-b7b3-48e1b2ec1ae2" providerId="AD" clId="Web-{9FEF211D-4978-9E17-4E62-81B149A1753F}"/>
    <pc:docChg chg="addSld delSld modSld">
      <pc:chgData name="Mink, J.A.B. (Jaap-Willem)" userId="S::minkjab@vuw.leidenuniv.nl::a78bc39d-f91d-43c6-b7b3-48e1b2ec1ae2" providerId="AD" clId="Web-{9FEF211D-4978-9E17-4E62-81B149A1753F}" dt="2024-09-04T13:45:56.906" v="46"/>
      <pc:docMkLst>
        <pc:docMk/>
      </pc:docMkLst>
      <pc:sldChg chg="modSp">
        <pc:chgData name="Mink, J.A.B. (Jaap-Willem)" userId="S::minkjab@vuw.leidenuniv.nl::a78bc39d-f91d-43c6-b7b3-48e1b2ec1ae2" providerId="AD" clId="Web-{9FEF211D-4978-9E17-4E62-81B149A1753F}" dt="2024-09-04T13:42:47.714" v="45" actId="20577"/>
        <pc:sldMkLst>
          <pc:docMk/>
          <pc:sldMk cId="1821827187" sldId="287"/>
        </pc:sldMkLst>
        <pc:spChg chg="mod">
          <ac:chgData name="Mink, J.A.B. (Jaap-Willem)" userId="S::minkjab@vuw.leidenuniv.nl::a78bc39d-f91d-43c6-b7b3-48e1b2ec1ae2" providerId="AD" clId="Web-{9FEF211D-4978-9E17-4E62-81B149A1753F}" dt="2024-09-04T13:42:47.714" v="45" actId="20577"/>
          <ac:spMkLst>
            <pc:docMk/>
            <pc:sldMk cId="1821827187" sldId="287"/>
            <ac:spMk id="7" creationId="{00000000-0000-0000-0000-000000000000}"/>
          </ac:spMkLst>
        </pc:spChg>
      </pc:sldChg>
      <pc:sldChg chg="delSp">
        <pc:chgData name="Mink, J.A.B. (Jaap-Willem)" userId="S::minkjab@vuw.leidenuniv.nl::a78bc39d-f91d-43c6-b7b3-48e1b2ec1ae2" providerId="AD" clId="Web-{9FEF211D-4978-9E17-4E62-81B149A1753F}" dt="2024-09-04T13:45:56.906" v="46"/>
        <pc:sldMkLst>
          <pc:docMk/>
          <pc:sldMk cId="4210243546" sldId="296"/>
        </pc:sldMkLst>
        <pc:spChg chg="del">
          <ac:chgData name="Mink, J.A.B. (Jaap-Willem)" userId="S::minkjab@vuw.leidenuniv.nl::a78bc39d-f91d-43c6-b7b3-48e1b2ec1ae2" providerId="AD" clId="Web-{9FEF211D-4978-9E17-4E62-81B149A1753F}" dt="2024-09-04T13:45:56.906" v="46"/>
          <ac:spMkLst>
            <pc:docMk/>
            <pc:sldMk cId="4210243546" sldId="296"/>
            <ac:spMk id="3" creationId="{CAAA99D1-83D3-CBD3-5E58-CE62070A6BBC}"/>
          </ac:spMkLst>
        </pc:spChg>
      </pc:sldChg>
      <pc:sldChg chg="modSp">
        <pc:chgData name="Mink, J.A.B. (Jaap-Willem)" userId="S::minkjab@vuw.leidenuniv.nl::a78bc39d-f91d-43c6-b7b3-48e1b2ec1ae2" providerId="AD" clId="Web-{9FEF211D-4978-9E17-4E62-81B149A1753F}" dt="2024-09-04T13:37:37.754" v="2" actId="20577"/>
        <pc:sldMkLst>
          <pc:docMk/>
          <pc:sldMk cId="3425991581" sldId="297"/>
        </pc:sldMkLst>
        <pc:spChg chg="mod">
          <ac:chgData name="Mink, J.A.B. (Jaap-Willem)" userId="S::minkjab@vuw.leidenuniv.nl::a78bc39d-f91d-43c6-b7b3-48e1b2ec1ae2" providerId="AD" clId="Web-{9FEF211D-4978-9E17-4E62-81B149A1753F}" dt="2024-09-04T13:37:37.754" v="2" actId="20577"/>
          <ac:spMkLst>
            <pc:docMk/>
            <pc:sldMk cId="3425991581" sldId="297"/>
            <ac:spMk id="8" creationId="{00000000-0000-0000-0000-000000000000}"/>
          </ac:spMkLst>
        </pc:spChg>
      </pc:sldChg>
      <pc:sldChg chg="delSp modSp">
        <pc:chgData name="Mink, J.A.B. (Jaap-Willem)" userId="S::minkjab@vuw.leidenuniv.nl::a78bc39d-f91d-43c6-b7b3-48e1b2ec1ae2" providerId="AD" clId="Web-{9FEF211D-4978-9E17-4E62-81B149A1753F}" dt="2024-09-04T13:38:27.787" v="16" actId="20577"/>
        <pc:sldMkLst>
          <pc:docMk/>
          <pc:sldMk cId="1634465977" sldId="300"/>
        </pc:sldMkLst>
        <pc:spChg chg="mod">
          <ac:chgData name="Mink, J.A.B. (Jaap-Willem)" userId="S::minkjab@vuw.leidenuniv.nl::a78bc39d-f91d-43c6-b7b3-48e1b2ec1ae2" providerId="AD" clId="Web-{9FEF211D-4978-9E17-4E62-81B149A1753F}" dt="2024-09-04T13:38:27.787" v="16" actId="20577"/>
          <ac:spMkLst>
            <pc:docMk/>
            <pc:sldMk cId="1634465977" sldId="300"/>
            <ac:spMk id="10" creationId="{8ED9CB82-D22A-5D3B-CF42-D60BC2252D84}"/>
          </ac:spMkLst>
        </pc:spChg>
        <pc:picChg chg="mod">
          <ac:chgData name="Mink, J.A.B. (Jaap-Willem)" userId="S::minkjab@vuw.leidenuniv.nl::a78bc39d-f91d-43c6-b7b3-48e1b2ec1ae2" providerId="AD" clId="Web-{9FEF211D-4978-9E17-4E62-81B149A1753F}" dt="2024-09-04T13:37:54.739" v="4" actId="14100"/>
          <ac:picMkLst>
            <pc:docMk/>
            <pc:sldMk cId="1634465977" sldId="300"/>
            <ac:picMk id="5" creationId="{FCBD9355-3D6E-4FBA-3784-1C9FA8546651}"/>
          </ac:picMkLst>
        </pc:picChg>
        <pc:picChg chg="del">
          <ac:chgData name="Mink, J.A.B. (Jaap-Willem)" userId="S::minkjab@vuw.leidenuniv.nl::a78bc39d-f91d-43c6-b7b3-48e1b2ec1ae2" providerId="AD" clId="Web-{9FEF211D-4978-9E17-4E62-81B149A1753F}" dt="2024-09-04T13:37:56.067" v="5"/>
          <ac:picMkLst>
            <pc:docMk/>
            <pc:sldMk cId="1634465977" sldId="300"/>
            <ac:picMk id="9" creationId="{BF5DFEA7-C850-A5B3-BA02-08AC0CD2DD8A}"/>
          </ac:picMkLst>
        </pc:picChg>
      </pc:sldChg>
      <pc:sldChg chg="addSp delSp modSp add replId">
        <pc:chgData name="Mink, J.A.B. (Jaap-Willem)" userId="S::minkjab@vuw.leidenuniv.nl::a78bc39d-f91d-43c6-b7b3-48e1b2ec1ae2" providerId="AD" clId="Web-{9FEF211D-4978-9E17-4E62-81B149A1753F}" dt="2024-09-04T13:38:31.115" v="17" actId="20577"/>
        <pc:sldMkLst>
          <pc:docMk/>
          <pc:sldMk cId="542352861" sldId="301"/>
        </pc:sldMkLst>
        <pc:spChg chg="mod">
          <ac:chgData name="Mink, J.A.B. (Jaap-Willem)" userId="S::minkjab@vuw.leidenuniv.nl::a78bc39d-f91d-43c6-b7b3-48e1b2ec1ae2" providerId="AD" clId="Web-{9FEF211D-4978-9E17-4E62-81B149A1753F}" dt="2024-09-04T13:38:31.115" v="17" actId="20577"/>
          <ac:spMkLst>
            <pc:docMk/>
            <pc:sldMk cId="542352861" sldId="301"/>
            <ac:spMk id="10" creationId="{8ED9CB82-D22A-5D3B-CF42-D60BC2252D84}"/>
          </ac:spMkLst>
        </pc:spChg>
        <pc:picChg chg="add mod">
          <ac:chgData name="Mink, J.A.B. (Jaap-Willem)" userId="S::minkjab@vuw.leidenuniv.nl::a78bc39d-f91d-43c6-b7b3-48e1b2ec1ae2" providerId="AD" clId="Web-{9FEF211D-4978-9E17-4E62-81B149A1753F}" dt="2024-09-04T13:38:17.755" v="15" actId="14100"/>
          <ac:picMkLst>
            <pc:docMk/>
            <pc:sldMk cId="542352861" sldId="301"/>
            <ac:picMk id="4" creationId="{CC8DDD14-0850-C5F6-5136-7B3A8E23DAF6}"/>
          </ac:picMkLst>
        </pc:picChg>
        <pc:picChg chg="add del">
          <ac:chgData name="Mink, J.A.B. (Jaap-Willem)" userId="S::minkjab@vuw.leidenuniv.nl::a78bc39d-f91d-43c6-b7b3-48e1b2ec1ae2" providerId="AD" clId="Web-{9FEF211D-4978-9E17-4E62-81B149A1753F}" dt="2024-09-04T13:38:14.443" v="14"/>
          <ac:picMkLst>
            <pc:docMk/>
            <pc:sldMk cId="542352861" sldId="301"/>
            <ac:picMk id="5" creationId="{FCBD9355-3D6E-4FBA-3784-1C9FA8546651}"/>
          </ac:picMkLst>
        </pc:picChg>
      </pc:sldChg>
      <pc:sldChg chg="add del replId">
        <pc:chgData name="Mink, J.A.B. (Jaap-Willem)" userId="S::minkjab@vuw.leidenuniv.nl::a78bc39d-f91d-43c6-b7b3-48e1b2ec1ae2" providerId="AD" clId="Web-{9FEF211D-4978-9E17-4E62-81B149A1753F}" dt="2024-09-04T13:37:59.677" v="6"/>
        <pc:sldMkLst>
          <pc:docMk/>
          <pc:sldMk cId="3586409410" sldId="301"/>
        </pc:sldMkLst>
      </pc:sldChg>
      <pc:sldChg chg="add del replId">
        <pc:chgData name="Mink, J.A.B. (Jaap-Willem)" userId="S::minkjab@vuw.leidenuniv.nl::a78bc39d-f91d-43c6-b7b3-48e1b2ec1ae2" providerId="AD" clId="Web-{9FEF211D-4978-9E17-4E62-81B149A1753F}" dt="2024-09-04T13:38:05.192" v="10"/>
        <pc:sldMkLst>
          <pc:docMk/>
          <pc:sldMk cId="76660157" sldId="302"/>
        </pc:sldMkLst>
      </pc:sldChg>
    </pc:docChg>
  </pc:docChgLst>
  <pc:docChgLst>
    <pc:chgData name="Mink, J.A.B. (Jaap-Willem)" userId="S::minkjab@vuw.leidenuniv.nl::a78bc39d-f91d-43c6-b7b3-48e1b2ec1ae2" providerId="AD" clId="Web-{DDC4CFC1-9A5C-1A07-B33E-3F066C412DF3}"/>
    <pc:docChg chg="modSld">
      <pc:chgData name="Mink, J.A.B. (Jaap-Willem)" userId="S::minkjab@vuw.leidenuniv.nl::a78bc39d-f91d-43c6-b7b3-48e1b2ec1ae2" providerId="AD" clId="Web-{DDC4CFC1-9A5C-1A07-B33E-3F066C412DF3}" dt="2024-09-02T12:27:23.962" v="18" actId="20577"/>
      <pc:docMkLst>
        <pc:docMk/>
      </pc:docMkLst>
      <pc:sldChg chg="modSp">
        <pc:chgData name="Mink, J.A.B. (Jaap-Willem)" userId="S::minkjab@vuw.leidenuniv.nl::a78bc39d-f91d-43c6-b7b3-48e1b2ec1ae2" providerId="AD" clId="Web-{DDC4CFC1-9A5C-1A07-B33E-3F066C412DF3}" dt="2024-09-02T12:26:46.912" v="8" actId="20577"/>
        <pc:sldMkLst>
          <pc:docMk/>
          <pc:sldMk cId="852970100" sldId="274"/>
        </pc:sldMkLst>
        <pc:spChg chg="mod">
          <ac:chgData name="Mink, J.A.B. (Jaap-Willem)" userId="S::minkjab@vuw.leidenuniv.nl::a78bc39d-f91d-43c6-b7b3-48e1b2ec1ae2" providerId="AD" clId="Web-{DDC4CFC1-9A5C-1A07-B33E-3F066C412DF3}" dt="2024-09-02T12:26:36.521" v="3" actId="20577"/>
          <ac:spMkLst>
            <pc:docMk/>
            <pc:sldMk cId="852970100" sldId="274"/>
            <ac:spMk id="6" creationId="{00000000-0000-0000-0000-000000000000}"/>
          </ac:spMkLst>
        </pc:spChg>
        <pc:spChg chg="mod">
          <ac:chgData name="Mink, J.A.B. (Jaap-Willem)" userId="S::minkjab@vuw.leidenuniv.nl::a78bc39d-f91d-43c6-b7b3-48e1b2ec1ae2" providerId="AD" clId="Web-{DDC4CFC1-9A5C-1A07-B33E-3F066C412DF3}" dt="2024-09-02T12:26:46.912" v="8" actId="20577"/>
          <ac:spMkLst>
            <pc:docMk/>
            <pc:sldMk cId="852970100" sldId="274"/>
            <ac:spMk id="7" creationId="{00000000-0000-0000-0000-000000000000}"/>
          </ac:spMkLst>
        </pc:spChg>
      </pc:sldChg>
      <pc:sldChg chg="modSp">
        <pc:chgData name="Mink, J.A.B. (Jaap-Willem)" userId="S::minkjab@vuw.leidenuniv.nl::a78bc39d-f91d-43c6-b7b3-48e1b2ec1ae2" providerId="AD" clId="Web-{DDC4CFC1-9A5C-1A07-B33E-3F066C412DF3}" dt="2024-09-02T12:27:04.179" v="12" actId="20577"/>
        <pc:sldMkLst>
          <pc:docMk/>
          <pc:sldMk cId="1595465880" sldId="276"/>
        </pc:sldMkLst>
        <pc:spChg chg="mod">
          <ac:chgData name="Mink, J.A.B. (Jaap-Willem)" userId="S::minkjab@vuw.leidenuniv.nl::a78bc39d-f91d-43c6-b7b3-48e1b2ec1ae2" providerId="AD" clId="Web-{DDC4CFC1-9A5C-1A07-B33E-3F066C412DF3}" dt="2024-09-02T12:27:04.179" v="12" actId="20577"/>
          <ac:spMkLst>
            <pc:docMk/>
            <pc:sldMk cId="1595465880" sldId="276"/>
            <ac:spMk id="8" creationId="{00000000-0000-0000-0000-000000000000}"/>
          </ac:spMkLst>
        </pc:spChg>
      </pc:sldChg>
      <pc:sldChg chg="modSp">
        <pc:chgData name="Mink, J.A.B. (Jaap-Willem)" userId="S::minkjab@vuw.leidenuniv.nl::a78bc39d-f91d-43c6-b7b3-48e1b2ec1ae2" providerId="AD" clId="Web-{DDC4CFC1-9A5C-1A07-B33E-3F066C412DF3}" dt="2024-09-02T12:27:12.430" v="15" actId="20577"/>
        <pc:sldMkLst>
          <pc:docMk/>
          <pc:sldMk cId="3059004471" sldId="277"/>
        </pc:sldMkLst>
        <pc:spChg chg="mod">
          <ac:chgData name="Mink, J.A.B. (Jaap-Willem)" userId="S::minkjab@vuw.leidenuniv.nl::a78bc39d-f91d-43c6-b7b3-48e1b2ec1ae2" providerId="AD" clId="Web-{DDC4CFC1-9A5C-1A07-B33E-3F066C412DF3}" dt="2024-09-02T12:27:12.430" v="15" actId="20577"/>
          <ac:spMkLst>
            <pc:docMk/>
            <pc:sldMk cId="3059004471" sldId="277"/>
            <ac:spMk id="8" creationId="{00000000-0000-0000-0000-000000000000}"/>
          </ac:spMkLst>
        </pc:spChg>
      </pc:sldChg>
      <pc:sldChg chg="modSp">
        <pc:chgData name="Mink, J.A.B. (Jaap-Willem)" userId="S::minkjab@vuw.leidenuniv.nl::a78bc39d-f91d-43c6-b7b3-48e1b2ec1ae2" providerId="AD" clId="Web-{DDC4CFC1-9A5C-1A07-B33E-3F066C412DF3}" dt="2024-09-02T12:27:23.962" v="18" actId="20577"/>
        <pc:sldMkLst>
          <pc:docMk/>
          <pc:sldMk cId="1998341911" sldId="278"/>
        </pc:sldMkLst>
        <pc:spChg chg="mod">
          <ac:chgData name="Mink, J.A.B. (Jaap-Willem)" userId="S::minkjab@vuw.leidenuniv.nl::a78bc39d-f91d-43c6-b7b3-48e1b2ec1ae2" providerId="AD" clId="Web-{DDC4CFC1-9A5C-1A07-B33E-3F066C412DF3}" dt="2024-09-02T12:27:23.962" v="18" actId="20577"/>
          <ac:spMkLst>
            <pc:docMk/>
            <pc:sldMk cId="1998341911" sldId="278"/>
            <ac:spMk id="8" creationId="{00000000-0000-0000-0000-000000000000}"/>
          </ac:spMkLst>
        </pc:spChg>
      </pc:sldChg>
    </pc:docChg>
  </pc:docChgLst>
  <pc:docChgLst>
    <pc:chgData clId="Web-{8B2A9E68-257B-012A-987B-7E708B1137A5}"/>
    <pc:docChg chg="modSld">
      <pc:chgData name="" userId="" providerId="" clId="Web-{8B2A9E68-257B-012A-987B-7E708B1137A5}" dt="2024-09-25T08:43:09.194" v="5" actId="20577"/>
      <pc:docMkLst>
        <pc:docMk/>
      </pc:docMkLst>
      <pc:sldChg chg="modSp">
        <pc:chgData name="" userId="" providerId="" clId="Web-{8B2A9E68-257B-012A-987B-7E708B1137A5}" dt="2024-09-25T08:43:09.194" v="5" actId="20577"/>
        <pc:sldMkLst>
          <pc:docMk/>
          <pc:sldMk cId="2977814846" sldId="256"/>
        </pc:sldMkLst>
        <pc:spChg chg="mod">
          <ac:chgData name="" userId="" providerId="" clId="Web-{8B2A9E68-257B-012A-987B-7E708B1137A5}" dt="2024-09-25T08:43:09.194" v="5" actId="20577"/>
          <ac:spMkLst>
            <pc:docMk/>
            <pc:sldMk cId="2977814846" sldId="256"/>
            <ac:spMk id="4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068446-54CF-4267-A5BD-FA01909E96A2}" type="datetimeFigureOut">
              <a:rPr lang="nl-NL" smtClean="0"/>
              <a:t>25-9-2024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F345F5-224F-42F7-8104-3FF77BEE4CD0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108302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698784-F1F2-4D71-B346-94F94D5EBAA2}" type="datetimeFigureOut">
              <a:rPr lang="nl-NL" smtClean="0"/>
              <a:t>25-9-2024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379413" y="685800"/>
            <a:ext cx="609917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2ECD43-08E5-4945-BC4F-4857758E978F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635155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2ECD43-08E5-4945-BC4F-4857758E978F}" type="slidenum">
              <a:rPr lang="nl-NL" smtClean="0"/>
              <a:t>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545344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id="{C94814EB-0BB0-4457-6297-388F8BFA73C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842" y="4594421"/>
            <a:ext cx="3182840" cy="1768245"/>
          </a:xfrm>
          <a:prstGeom prst="rect">
            <a:avLst/>
          </a:prstGeom>
        </p:spPr>
      </p:pic>
      <p:sp>
        <p:nvSpPr>
          <p:cNvPr id="7" name="Tijdelijke aanduiding voor tekst 5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-1"/>
            <a:ext cx="12198349" cy="4521941"/>
          </a:xfrm>
          <a:solidFill>
            <a:srgbClr val="8592BC"/>
          </a:solidFill>
        </p:spPr>
        <p:txBody>
          <a:bodyPr>
            <a:normAutofit/>
          </a:bodyPr>
          <a:lstStyle>
            <a:lvl1pPr marL="0" indent="0">
              <a:buNone/>
              <a:defRPr sz="1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noProof="0" dirty="0"/>
              <a:t>..</a:t>
            </a:r>
          </a:p>
        </p:txBody>
      </p:sp>
      <p:sp>
        <p:nvSpPr>
          <p:cNvPr id="6" name="Tijdelijke aanduiding voor tekst 5"/>
          <p:cNvSpPr>
            <a:spLocks noGrp="1"/>
          </p:cNvSpPr>
          <p:nvPr>
            <p:ph type="body" sz="quarter" idx="12" hasCustomPrompt="1"/>
          </p:nvPr>
        </p:nvSpPr>
        <p:spPr>
          <a:xfrm>
            <a:off x="1" y="1"/>
            <a:ext cx="12198350" cy="3719335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>
              <a:buNone/>
              <a:defRPr sz="1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noProof="0" dirty="0"/>
              <a:t>..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490663" y="1052736"/>
            <a:ext cx="10225136" cy="1656184"/>
          </a:xfrm>
        </p:spPr>
        <p:txBody>
          <a:bodyPr/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Title presentation</a:t>
            </a:r>
          </a:p>
        </p:txBody>
      </p:sp>
      <p:sp>
        <p:nvSpPr>
          <p:cNvPr id="20" name="Tijdelijke aanduiding voor tekst 19"/>
          <p:cNvSpPr>
            <a:spLocks noGrp="1"/>
          </p:cNvSpPr>
          <p:nvPr>
            <p:ph type="body" sz="quarter" idx="14" hasCustomPrompt="1"/>
          </p:nvPr>
        </p:nvSpPr>
        <p:spPr>
          <a:xfrm>
            <a:off x="1490663" y="3934610"/>
            <a:ext cx="6918325" cy="393700"/>
          </a:xfrm>
        </p:spPr>
        <p:txBody>
          <a:bodyPr anchor="ctr">
            <a:normAutofit/>
          </a:bodyPr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 dirty="0"/>
              <a:t>Subtitle presentation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7467327" y="3934684"/>
            <a:ext cx="4326359" cy="39412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2400">
                <a:solidFill>
                  <a:schemeClr val="bg1"/>
                </a:solidFill>
              </a:defRPr>
            </a:lvl1pPr>
          </a:lstStyle>
          <a:p>
            <a:fld id="{928F9493-D671-4F27-99EF-9D103FC79999}" type="datetime1">
              <a:rPr lang="nl-NL" noProof="0" smtClean="0"/>
              <a:t>25-9-2024</a:t>
            </a:fld>
            <a:endParaRPr lang="en-GB" noProof="0" dirty="0"/>
          </a:p>
        </p:txBody>
      </p:sp>
      <p:sp>
        <p:nvSpPr>
          <p:cNvPr id="19" name="Rechthoek 18"/>
          <p:cNvSpPr/>
          <p:nvPr userDrawn="1"/>
        </p:nvSpPr>
        <p:spPr bwMode="auto">
          <a:xfrm>
            <a:off x="0" y="6453336"/>
            <a:ext cx="12198350" cy="404664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</a:pPr>
            <a:endParaRPr kumimoji="0" lang="en-GB" sz="2000" b="0" i="0" u="none" strike="noStrike" cap="none" normalizeH="0" baseline="0" noProof="0" dirty="0">
              <a:ln>
                <a:noFill/>
              </a:ln>
              <a:solidFill>
                <a:schemeClr val="bg1"/>
              </a:solidFill>
              <a:effectLst/>
              <a:latin typeface="Minion" pitchFamily="2" charset="0"/>
            </a:endParaRPr>
          </a:p>
        </p:txBody>
      </p:sp>
      <p:grpSp>
        <p:nvGrpSpPr>
          <p:cNvPr id="11" name="Grid" hidden="1"/>
          <p:cNvGrpSpPr/>
          <p:nvPr userDrawn="1"/>
        </p:nvGrpSpPr>
        <p:grpSpPr>
          <a:xfrm>
            <a:off x="-3" y="-1"/>
            <a:ext cx="12198354" cy="6858004"/>
            <a:chOff x="-3" y="-1"/>
            <a:chExt cx="12198354" cy="6858004"/>
          </a:xfrm>
        </p:grpSpPr>
        <p:sp>
          <p:nvSpPr>
            <p:cNvPr id="12" name="Rechthoek 11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3" name="Rechthoek 12"/>
            <p:cNvSpPr/>
            <p:nvPr userDrawn="1"/>
          </p:nvSpPr>
          <p:spPr bwMode="auto">
            <a:xfrm rot="5400000">
              <a:off x="-3205847" y="3205844"/>
              <a:ext cx="6858003" cy="446316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4" name="Rechthoek 13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5" name="Rechthoek 14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6" name="Rechthoek 15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2313" y="6543376"/>
            <a:ext cx="3588750" cy="270000"/>
          </a:xfrm>
          <a:prstGeom prst="rect">
            <a:avLst/>
          </a:prstGeom>
        </p:spPr>
      </p:pic>
      <p:sp>
        <p:nvSpPr>
          <p:cNvPr id="18" name="Rechthoek 19"/>
          <p:cNvSpPr/>
          <p:nvPr userDrawn="1"/>
        </p:nvSpPr>
        <p:spPr bwMode="auto">
          <a:xfrm>
            <a:off x="6099174" y="6453336"/>
            <a:ext cx="6099175" cy="404664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</a:pPr>
            <a:endParaRPr kumimoji="0" lang="en-GB" sz="2000" b="0" i="0" u="none" strike="noStrike" cap="none" normalizeH="0" baseline="0" noProof="0" dirty="0">
              <a:ln>
                <a:noFill/>
              </a:ln>
              <a:solidFill>
                <a:schemeClr val="bg1"/>
              </a:solidFill>
              <a:effectLst/>
              <a:latin typeface="Minion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6379758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>
        <p:tmplLst>
          <p:tmpl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" grpId="0" build="p" animBg="1">
        <p:tmplLst>
          <p:tmpl>
            <p:tnLst>
              <p:par>
                <p:cTn presetID="2" presetClass="entr" presetSubtype="1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1">
            <p:tnLst>
              <p:par>
                <p:cTn presetID="2" presetClass="entr" presetSubtype="1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" grpId="0"/>
      <p:bldP spid="2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1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 100%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Title</a:t>
            </a:r>
          </a:p>
        </p:txBody>
      </p:sp>
      <p:grpSp>
        <p:nvGrpSpPr>
          <p:cNvPr id="7" name="Grid" hidden="1"/>
          <p:cNvGrpSpPr/>
          <p:nvPr userDrawn="1"/>
        </p:nvGrpSpPr>
        <p:grpSpPr>
          <a:xfrm>
            <a:off x="-2" y="-1"/>
            <a:ext cx="12198353" cy="6858003"/>
            <a:chOff x="-2" y="-1"/>
            <a:chExt cx="12198353" cy="6858003"/>
          </a:xfrm>
        </p:grpSpPr>
        <p:sp>
          <p:nvSpPr>
            <p:cNvPr id="8" name="Rechthoek 7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9" name="Rechthoek 8"/>
            <p:cNvSpPr/>
            <p:nvPr userDrawn="1"/>
          </p:nvSpPr>
          <p:spPr bwMode="auto">
            <a:xfrm rot="5400000">
              <a:off x="-3226672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0" name="Rechthoek 9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1" name="Rechthoek 10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2" name="Rechthoek 11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sp>
        <p:nvSpPr>
          <p:cNvPr id="4" name="Tijdelijke aanduiding voor grafiek 3"/>
          <p:cNvSpPr>
            <a:spLocks noGrp="1"/>
          </p:cNvSpPr>
          <p:nvPr>
            <p:ph type="chart" sz="quarter" idx="13" hasCustomPrompt="1"/>
          </p:nvPr>
        </p:nvSpPr>
        <p:spPr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400" baseline="0"/>
            </a:lvl1pPr>
          </a:lstStyle>
          <a:p>
            <a:r>
              <a:rPr lang="en-GB" noProof="0" dirty="0"/>
              <a:t>Click here to insert</a:t>
            </a:r>
            <a:br>
              <a:rPr lang="en-GB" noProof="0" dirty="0"/>
            </a:br>
            <a:r>
              <a:rPr lang="en-GB" noProof="0" dirty="0"/>
              <a:t>a graph</a:t>
            </a:r>
          </a:p>
        </p:txBody>
      </p:sp>
      <p:sp>
        <p:nvSpPr>
          <p:cNvPr id="13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9132784" y="6473105"/>
            <a:ext cx="27447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5EE7099E-8998-4851-915A-4F4831808297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2950967"/>
      </p:ext>
    </p:extLst>
  </p:cSld>
  <p:clrMapOvr>
    <a:masterClrMapping/>
  </p:clrMapOvr>
  <p:transition spd="slow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100%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Title</a:t>
            </a:r>
          </a:p>
        </p:txBody>
      </p:sp>
      <p:grpSp>
        <p:nvGrpSpPr>
          <p:cNvPr id="7" name="Grid" hidden="1"/>
          <p:cNvGrpSpPr/>
          <p:nvPr userDrawn="1"/>
        </p:nvGrpSpPr>
        <p:grpSpPr>
          <a:xfrm>
            <a:off x="-2" y="-1"/>
            <a:ext cx="12198353" cy="6858003"/>
            <a:chOff x="-2" y="-1"/>
            <a:chExt cx="12198353" cy="6858003"/>
          </a:xfrm>
        </p:grpSpPr>
        <p:sp>
          <p:nvSpPr>
            <p:cNvPr id="8" name="Rechthoek 7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9" name="Rechthoek 8"/>
            <p:cNvSpPr/>
            <p:nvPr userDrawn="1"/>
          </p:nvSpPr>
          <p:spPr bwMode="auto">
            <a:xfrm rot="5400000">
              <a:off x="-3226672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0" name="Rechthoek 9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1" name="Rechthoek 10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2" name="Rechthoek 11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sp>
        <p:nvSpPr>
          <p:cNvPr id="13" name="Tijdelijke aanduiding voor media 12"/>
          <p:cNvSpPr>
            <a:spLocks noGrp="1"/>
          </p:cNvSpPr>
          <p:nvPr>
            <p:ph type="media" sz="quarter" idx="13" hasCustomPrompt="1"/>
          </p:nvPr>
        </p:nvSpPr>
        <p:spPr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400" baseline="0"/>
            </a:lvl1pPr>
          </a:lstStyle>
          <a:p>
            <a:r>
              <a:rPr lang="en-GB" noProof="0" dirty="0"/>
              <a:t>Click here to insert</a:t>
            </a:r>
            <a:br>
              <a:rPr lang="en-GB" noProof="0" dirty="0"/>
            </a:br>
            <a:r>
              <a:rPr lang="en-GB" noProof="0" dirty="0"/>
              <a:t>a video</a:t>
            </a:r>
          </a:p>
        </p:txBody>
      </p:sp>
      <p:sp>
        <p:nvSpPr>
          <p:cNvPr id="14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9132784" y="6473105"/>
            <a:ext cx="27447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5EE7099E-8998-4851-915A-4F4831808297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53170741"/>
      </p:ext>
    </p:extLst>
  </p:cSld>
  <p:clrMapOvr>
    <a:masterClrMapping/>
  </p:clrMapOvr>
  <p:transition spd="slow"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tekst 5"/>
          <p:cNvSpPr>
            <a:spLocks noGrp="1"/>
          </p:cNvSpPr>
          <p:nvPr>
            <p:ph type="body" sz="quarter" idx="12" hasCustomPrompt="1"/>
          </p:nvPr>
        </p:nvSpPr>
        <p:spPr>
          <a:xfrm>
            <a:off x="1" y="1"/>
            <a:ext cx="12198350" cy="4521939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>
              <a:buNone/>
              <a:defRPr sz="1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noProof="0" dirty="0"/>
              <a:t>..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490663" y="1052736"/>
            <a:ext cx="10225136" cy="1656184"/>
          </a:xfrm>
        </p:spPr>
        <p:txBody>
          <a:bodyPr/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Title closure</a:t>
            </a:r>
          </a:p>
        </p:txBody>
      </p:sp>
      <p:grpSp>
        <p:nvGrpSpPr>
          <p:cNvPr id="11" name="Grid" hidden="1"/>
          <p:cNvGrpSpPr/>
          <p:nvPr userDrawn="1"/>
        </p:nvGrpSpPr>
        <p:grpSpPr>
          <a:xfrm>
            <a:off x="-3" y="-1"/>
            <a:ext cx="12198354" cy="6858004"/>
            <a:chOff x="-3" y="-1"/>
            <a:chExt cx="12198354" cy="6858004"/>
          </a:xfrm>
        </p:grpSpPr>
        <p:sp>
          <p:nvSpPr>
            <p:cNvPr id="12" name="Rechthoek 11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3" name="Rechthoek 12"/>
            <p:cNvSpPr/>
            <p:nvPr userDrawn="1"/>
          </p:nvSpPr>
          <p:spPr bwMode="auto">
            <a:xfrm rot="5400000">
              <a:off x="-3205847" y="3205844"/>
              <a:ext cx="6858003" cy="446316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4" name="Rechthoek 13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5" name="Rechthoek 14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6" name="Rechthoek 15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sp>
        <p:nvSpPr>
          <p:cNvPr id="19" name="Rechthoek 18"/>
          <p:cNvSpPr/>
          <p:nvPr userDrawn="1"/>
        </p:nvSpPr>
        <p:spPr bwMode="auto">
          <a:xfrm>
            <a:off x="0" y="6453336"/>
            <a:ext cx="12198350" cy="404664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</a:pPr>
            <a:endParaRPr kumimoji="0" lang="en-GB" sz="2000" b="0" i="0" u="none" strike="noStrike" cap="none" normalizeH="0" baseline="0" noProof="0" dirty="0">
              <a:ln>
                <a:noFill/>
              </a:ln>
              <a:solidFill>
                <a:schemeClr val="bg1"/>
              </a:solidFill>
              <a:effectLst/>
              <a:latin typeface="Minion" pitchFamily="2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2313" y="6543376"/>
            <a:ext cx="3588750" cy="270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ADCC092-E9CD-3E17-A907-B36DE97D9AF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842" y="4594421"/>
            <a:ext cx="3182840" cy="1768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3011367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>
        <p:tmplLst>
          <p:tmpl>
            <p:tnLst>
              <p:par>
                <p:cTn presetID="2" presetClass="entr" presetSubtype="1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1">
            <p:tnLst>
              <p:par>
                <p:cTn presetID="2" presetClass="entr" presetSubtype="1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" grpId="0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e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Title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>
          <a:xfrm>
            <a:off x="404663" y="1252836"/>
            <a:ext cx="6846640" cy="4795836"/>
          </a:xfrm>
          <a:noFill/>
        </p:spPr>
        <p:txBody>
          <a:bodyPr vert="horz" wrap="none" lIns="0" tIns="0" rIns="0" bIns="0"/>
          <a:lstStyle>
            <a:lvl1pPr marL="361950" indent="-361950">
              <a:spcBef>
                <a:spcPts val="800"/>
              </a:spcBef>
              <a:spcAft>
                <a:spcPts val="800"/>
              </a:spcAft>
              <a:buClr>
                <a:schemeClr val="bg2"/>
              </a:buClr>
              <a:buFont typeface="+mj-lt"/>
              <a:buAutoNum type="arabicPeriod"/>
              <a:defRPr sz="2400">
                <a:solidFill>
                  <a:schemeClr val="bg2"/>
                </a:solidFill>
              </a:defRPr>
            </a:lvl1pPr>
            <a:lvl2pPr marL="542925" indent="-180975">
              <a:buClr>
                <a:schemeClr val="bg2"/>
              </a:buClr>
              <a:buFont typeface="Arial" panose="020B0604020202020204" pitchFamily="34" charset="0"/>
              <a:buChar char="•"/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  <a:lvl6pPr marL="361950" indent="-361950">
              <a:spcBef>
                <a:spcPts val="800"/>
              </a:spcBef>
              <a:spcAft>
                <a:spcPts val="800"/>
              </a:spcAft>
              <a:buClr>
                <a:schemeClr val="bg2"/>
              </a:buClr>
              <a:buFont typeface="+mj-lt"/>
              <a:buAutoNum type="arabicPeriod"/>
              <a:tabLst/>
              <a:defRPr sz="2400">
                <a:solidFill>
                  <a:schemeClr val="bg2"/>
                </a:solidFill>
              </a:defRPr>
            </a:lvl6pPr>
            <a:lvl7pPr marL="542925" indent="-180975">
              <a:buClr>
                <a:schemeClr val="bg2"/>
              </a:buClr>
              <a:buFont typeface="Arial" panose="020B0604020202020204" pitchFamily="34" charset="0"/>
              <a:buChar char="•"/>
              <a:defRPr>
                <a:solidFill>
                  <a:schemeClr val="bg2"/>
                </a:solidFill>
              </a:defRPr>
            </a:lvl7pPr>
            <a:lvl8pPr>
              <a:defRPr>
                <a:solidFill>
                  <a:schemeClr val="bg2"/>
                </a:solidFill>
              </a:defRPr>
            </a:lvl8pPr>
            <a:lvl9pPr>
              <a:defRPr>
                <a:solidFill>
                  <a:schemeClr val="bg2"/>
                </a:solidFill>
              </a:defRPr>
            </a:lvl9pPr>
          </a:lstStyle>
          <a:p>
            <a:pPr lvl="0"/>
            <a:r>
              <a:rPr lang="en-GB" noProof="0" dirty="0"/>
              <a:t>Numbering</a:t>
            </a:r>
          </a:p>
          <a:p>
            <a:pPr lvl="1"/>
            <a:r>
              <a:rPr lang="en-GB" noProof="0" dirty="0"/>
              <a:t>Bullet</a:t>
            </a:r>
          </a:p>
          <a:p>
            <a:pPr lvl="2"/>
            <a:r>
              <a:rPr lang="en-GB" noProof="0" dirty="0"/>
              <a:t>Plain text</a:t>
            </a:r>
          </a:p>
          <a:p>
            <a:pPr lvl="3"/>
            <a:r>
              <a:rPr lang="en-GB" noProof="0" dirty="0"/>
              <a:t>Header dark blue</a:t>
            </a:r>
          </a:p>
          <a:p>
            <a:pPr lvl="4"/>
            <a:r>
              <a:rPr lang="en-GB" noProof="0" dirty="0"/>
              <a:t>Header yellow</a:t>
            </a:r>
          </a:p>
          <a:p>
            <a:pPr lvl="5"/>
            <a:r>
              <a:rPr lang="en-GB" noProof="0" dirty="0"/>
              <a:t>Numbering</a:t>
            </a:r>
          </a:p>
          <a:p>
            <a:pPr lvl="6"/>
            <a:r>
              <a:rPr lang="en-GB" noProof="0" dirty="0"/>
              <a:t>Bullet</a:t>
            </a:r>
          </a:p>
          <a:p>
            <a:pPr lvl="7"/>
            <a:r>
              <a:rPr lang="en-GB" sz="1800" noProof="0" dirty="0"/>
              <a:t>Plain text</a:t>
            </a:r>
          </a:p>
          <a:p>
            <a:pPr lvl="8"/>
            <a:r>
              <a:rPr lang="en-GB" noProof="0" dirty="0"/>
              <a:t>Header dark blue</a:t>
            </a:r>
          </a:p>
        </p:txBody>
      </p:sp>
      <p:sp>
        <p:nvSpPr>
          <p:cNvPr id="7" name="Tijdelijke aanduiding voor afbeelding 13"/>
          <p:cNvSpPr>
            <a:spLocks noGrp="1"/>
          </p:cNvSpPr>
          <p:nvPr>
            <p:ph type="pic" sz="quarter" idx="13" hasCustomPrompt="1"/>
          </p:nvPr>
        </p:nvSpPr>
        <p:spPr>
          <a:xfrm>
            <a:off x="7453634" y="1252538"/>
            <a:ext cx="4339905" cy="4795837"/>
          </a:xfrm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400" baseline="0"/>
            </a:lvl1pPr>
          </a:lstStyle>
          <a:p>
            <a:r>
              <a:rPr lang="en-GB" noProof="0" dirty="0"/>
              <a:t>Click here to insert</a:t>
            </a:r>
            <a:br>
              <a:rPr lang="en-GB" noProof="0" dirty="0"/>
            </a:br>
            <a:r>
              <a:rPr lang="en-GB" noProof="0" dirty="0"/>
              <a:t>an image</a:t>
            </a:r>
          </a:p>
        </p:txBody>
      </p:sp>
      <p:grpSp>
        <p:nvGrpSpPr>
          <p:cNvPr id="8" name="Grid" hidden="1"/>
          <p:cNvGrpSpPr/>
          <p:nvPr userDrawn="1"/>
        </p:nvGrpSpPr>
        <p:grpSpPr>
          <a:xfrm>
            <a:off x="0" y="0"/>
            <a:ext cx="12198353" cy="6858004"/>
            <a:chOff x="-2" y="-1"/>
            <a:chExt cx="12198353" cy="6858004"/>
          </a:xfrm>
        </p:grpSpPr>
        <p:sp>
          <p:nvSpPr>
            <p:cNvPr id="9" name="Rechthoek 8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0" name="Rechthoek 9"/>
            <p:cNvSpPr/>
            <p:nvPr userDrawn="1"/>
          </p:nvSpPr>
          <p:spPr bwMode="auto">
            <a:xfrm rot="5400000">
              <a:off x="-3226672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1" name="Rechthoek 10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2" name="Rechthoek 11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3" name="Rechthoek 12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4" name="Rechthoek 13"/>
            <p:cNvSpPr/>
            <p:nvPr userDrawn="1"/>
          </p:nvSpPr>
          <p:spPr bwMode="auto">
            <a:xfrm rot="5400000">
              <a:off x="3923465" y="3327836"/>
              <a:ext cx="6858003" cy="202331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sp>
        <p:nvSpPr>
          <p:cNvPr id="15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9132784" y="6473105"/>
            <a:ext cx="27447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5EE7099E-8998-4851-915A-4F4831808297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4426134"/>
      </p:ext>
    </p:extLst>
  </p:cSld>
  <p:clrMapOvr>
    <a:masterClrMapping/>
  </p:clrMapOvr>
  <p:transition spd="slow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100%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Title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horz"/>
          <a:lstStyle/>
          <a:p>
            <a:pPr lvl="0"/>
            <a:r>
              <a:rPr lang="en-GB" noProof="0" dirty="0"/>
              <a:t>Bullet</a:t>
            </a:r>
          </a:p>
          <a:p>
            <a:pPr lvl="1"/>
            <a:r>
              <a:rPr lang="en-GB" noProof="0" dirty="0"/>
              <a:t>Sub-bullet</a:t>
            </a:r>
          </a:p>
          <a:p>
            <a:pPr lvl="2"/>
            <a:r>
              <a:rPr lang="en-GB" noProof="0" dirty="0"/>
              <a:t>Plain text</a:t>
            </a:r>
          </a:p>
          <a:p>
            <a:pPr lvl="3"/>
            <a:r>
              <a:rPr lang="en-GB" noProof="0" dirty="0"/>
              <a:t>Header dark blue</a:t>
            </a:r>
          </a:p>
          <a:p>
            <a:pPr lvl="4"/>
            <a:r>
              <a:rPr lang="en-GB" noProof="0" dirty="0"/>
              <a:t>Header light blue</a:t>
            </a:r>
          </a:p>
          <a:p>
            <a:pPr lvl="5"/>
            <a:r>
              <a:rPr lang="en-GB" noProof="0" dirty="0"/>
              <a:t>Bullet</a:t>
            </a:r>
          </a:p>
          <a:p>
            <a:pPr lvl="6"/>
            <a:r>
              <a:rPr lang="en-GB" noProof="0" dirty="0"/>
              <a:t>Sub-bullet</a:t>
            </a:r>
          </a:p>
          <a:p>
            <a:pPr lvl="7"/>
            <a:r>
              <a:rPr lang="en-GB" sz="1800" noProof="0" dirty="0"/>
              <a:t>Plain text</a:t>
            </a:r>
          </a:p>
          <a:p>
            <a:pPr lvl="8"/>
            <a:r>
              <a:rPr lang="en-GB" noProof="0" dirty="0"/>
              <a:t>Header dark blue</a:t>
            </a:r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9132784" y="6473105"/>
            <a:ext cx="27447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5EE7099E-8998-4851-915A-4F4831808297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92596851"/>
      </p:ext>
    </p:extLst>
  </p:cSld>
  <p:clrMapOvr>
    <a:masterClrMapping/>
  </p:clrMapOvr>
  <p:transition spd="slow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Image 75%/25%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Title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>
          <a:xfrm>
            <a:off x="404662" y="1252836"/>
            <a:ext cx="7926761" cy="4795836"/>
          </a:xfrm>
        </p:spPr>
        <p:txBody>
          <a:bodyPr vert="horz"/>
          <a:lstStyle/>
          <a:p>
            <a:pPr lvl="0"/>
            <a:r>
              <a:rPr lang="en-GB" noProof="0" dirty="0"/>
              <a:t>Bullet</a:t>
            </a:r>
          </a:p>
          <a:p>
            <a:pPr lvl="1"/>
            <a:r>
              <a:rPr lang="en-GB" noProof="0" dirty="0"/>
              <a:t>Sub-bullet</a:t>
            </a:r>
          </a:p>
          <a:p>
            <a:pPr lvl="2"/>
            <a:r>
              <a:rPr lang="en-GB" noProof="0" dirty="0"/>
              <a:t>Plain text</a:t>
            </a:r>
          </a:p>
          <a:p>
            <a:pPr lvl="3"/>
            <a:r>
              <a:rPr lang="en-GB" noProof="0" dirty="0"/>
              <a:t>Header dark blue</a:t>
            </a:r>
          </a:p>
          <a:p>
            <a:pPr lvl="4"/>
            <a:r>
              <a:rPr lang="en-GB" noProof="0" dirty="0"/>
              <a:t>Header light blue</a:t>
            </a:r>
          </a:p>
          <a:p>
            <a:pPr lvl="5"/>
            <a:r>
              <a:rPr lang="en-GB" noProof="0" dirty="0"/>
              <a:t>Bullet</a:t>
            </a:r>
          </a:p>
          <a:p>
            <a:pPr lvl="6"/>
            <a:r>
              <a:rPr lang="en-GB" noProof="0" dirty="0"/>
              <a:t>Sub-bullet</a:t>
            </a:r>
          </a:p>
          <a:p>
            <a:pPr lvl="7"/>
            <a:r>
              <a:rPr lang="en-GB" sz="1800" noProof="0" dirty="0"/>
              <a:t>Plain text</a:t>
            </a:r>
          </a:p>
          <a:p>
            <a:pPr lvl="8"/>
            <a:r>
              <a:rPr lang="en-GB" noProof="0" dirty="0"/>
              <a:t>Header dark blue</a:t>
            </a:r>
          </a:p>
        </p:txBody>
      </p:sp>
      <p:grpSp>
        <p:nvGrpSpPr>
          <p:cNvPr id="7" name="Grid" hidden="1"/>
          <p:cNvGrpSpPr/>
          <p:nvPr userDrawn="1"/>
        </p:nvGrpSpPr>
        <p:grpSpPr>
          <a:xfrm>
            <a:off x="0" y="0"/>
            <a:ext cx="12198353" cy="6858004"/>
            <a:chOff x="-2" y="-1"/>
            <a:chExt cx="12198353" cy="6858004"/>
          </a:xfrm>
        </p:grpSpPr>
        <p:sp>
          <p:nvSpPr>
            <p:cNvPr id="8" name="Rechthoek 7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9" name="Rechthoek 8"/>
            <p:cNvSpPr/>
            <p:nvPr userDrawn="1"/>
          </p:nvSpPr>
          <p:spPr bwMode="auto">
            <a:xfrm rot="5400000">
              <a:off x="-3226672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0" name="Rechthoek 9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1" name="Rechthoek 10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2" name="Rechthoek 11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3" name="Rechthoek 12"/>
            <p:cNvSpPr/>
            <p:nvPr userDrawn="1"/>
          </p:nvSpPr>
          <p:spPr bwMode="auto">
            <a:xfrm rot="5400000">
              <a:off x="5003585" y="3327836"/>
              <a:ext cx="6858003" cy="202331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sp>
        <p:nvSpPr>
          <p:cNvPr id="14" name="Tijdelijke aanduiding voor afbeelding 13"/>
          <p:cNvSpPr>
            <a:spLocks noGrp="1"/>
          </p:cNvSpPr>
          <p:nvPr>
            <p:ph type="pic" sz="quarter" idx="13" hasCustomPrompt="1"/>
          </p:nvPr>
        </p:nvSpPr>
        <p:spPr>
          <a:xfrm>
            <a:off x="8533755" y="1252538"/>
            <a:ext cx="3259784" cy="4795837"/>
          </a:xfrm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400" baseline="0"/>
            </a:lvl1pPr>
          </a:lstStyle>
          <a:p>
            <a:r>
              <a:rPr lang="en-GB" noProof="0" dirty="0"/>
              <a:t>Click here to insert</a:t>
            </a:r>
            <a:br>
              <a:rPr lang="en-GB" noProof="0" dirty="0"/>
            </a:br>
            <a:r>
              <a:rPr lang="en-GB" noProof="0" dirty="0"/>
              <a:t>an image</a:t>
            </a:r>
          </a:p>
        </p:txBody>
      </p:sp>
      <p:sp>
        <p:nvSpPr>
          <p:cNvPr id="15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9132784" y="6473105"/>
            <a:ext cx="27447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5EE7099E-8998-4851-915A-4F4831808297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90302820"/>
      </p:ext>
    </p:extLst>
  </p:cSld>
  <p:clrMapOvr>
    <a:masterClrMapping/>
  </p:clrMapOvr>
  <p:transition spd="slow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Image 50%/50%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GB" noProof="0" dirty="0"/>
              <a:t>Title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>
          <a:xfrm>
            <a:off x="404662" y="1252836"/>
            <a:ext cx="5593347" cy="4795836"/>
          </a:xfrm>
        </p:spPr>
        <p:txBody>
          <a:bodyPr vert="horz"/>
          <a:lstStyle/>
          <a:p>
            <a:pPr lvl="0"/>
            <a:r>
              <a:rPr lang="en-GB" noProof="0" dirty="0"/>
              <a:t>Bullet</a:t>
            </a:r>
          </a:p>
          <a:p>
            <a:pPr lvl="1"/>
            <a:r>
              <a:rPr lang="en-GB" noProof="0" dirty="0"/>
              <a:t>Sub-bullet</a:t>
            </a:r>
          </a:p>
          <a:p>
            <a:pPr lvl="2"/>
            <a:r>
              <a:rPr lang="en-GB" noProof="0" dirty="0"/>
              <a:t>Plain text</a:t>
            </a:r>
          </a:p>
          <a:p>
            <a:pPr lvl="3"/>
            <a:r>
              <a:rPr lang="en-GB" noProof="0" dirty="0"/>
              <a:t>Header dark blue</a:t>
            </a:r>
          </a:p>
          <a:p>
            <a:pPr lvl="4"/>
            <a:r>
              <a:rPr lang="en-GB" noProof="0" dirty="0"/>
              <a:t>Header light blue</a:t>
            </a:r>
          </a:p>
          <a:p>
            <a:pPr lvl="5"/>
            <a:r>
              <a:rPr lang="en-GB" noProof="0" dirty="0"/>
              <a:t>Bullet</a:t>
            </a:r>
          </a:p>
          <a:p>
            <a:pPr lvl="6"/>
            <a:r>
              <a:rPr lang="en-GB" noProof="0" dirty="0"/>
              <a:t>Sub-bullet</a:t>
            </a:r>
          </a:p>
          <a:p>
            <a:pPr lvl="7"/>
            <a:r>
              <a:rPr lang="en-GB" sz="1800" noProof="0" dirty="0"/>
              <a:t>Plain text</a:t>
            </a:r>
          </a:p>
          <a:p>
            <a:pPr lvl="8"/>
            <a:r>
              <a:rPr lang="en-GB" noProof="0" dirty="0"/>
              <a:t>Header dark blue</a:t>
            </a:r>
          </a:p>
        </p:txBody>
      </p:sp>
      <p:grpSp>
        <p:nvGrpSpPr>
          <p:cNvPr id="7" name="Grid" hidden="1"/>
          <p:cNvGrpSpPr/>
          <p:nvPr userDrawn="1"/>
        </p:nvGrpSpPr>
        <p:grpSpPr>
          <a:xfrm>
            <a:off x="-2" y="-1"/>
            <a:ext cx="12198353" cy="6858004"/>
            <a:chOff x="-2" y="-1"/>
            <a:chExt cx="12198353" cy="6858004"/>
          </a:xfrm>
        </p:grpSpPr>
        <p:sp>
          <p:nvSpPr>
            <p:cNvPr id="8" name="Rechthoek 7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9" name="Rechthoek 8"/>
            <p:cNvSpPr/>
            <p:nvPr userDrawn="1"/>
          </p:nvSpPr>
          <p:spPr bwMode="auto">
            <a:xfrm rot="5400000">
              <a:off x="-3226672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0" name="Rechthoek 9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1" name="Rechthoek 10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2" name="Rechthoek 11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3" name="Rechthoek 12"/>
            <p:cNvSpPr/>
            <p:nvPr userDrawn="1"/>
          </p:nvSpPr>
          <p:spPr bwMode="auto">
            <a:xfrm rot="5400000">
              <a:off x="2670173" y="3327836"/>
              <a:ext cx="6858003" cy="202331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sp>
        <p:nvSpPr>
          <p:cNvPr id="14" name="Tijdelijke aanduiding voor afbeelding 13"/>
          <p:cNvSpPr>
            <a:spLocks noGrp="1"/>
          </p:cNvSpPr>
          <p:nvPr>
            <p:ph type="pic" sz="quarter" idx="13" hasCustomPrompt="1"/>
          </p:nvPr>
        </p:nvSpPr>
        <p:spPr>
          <a:xfrm>
            <a:off x="6200775" y="1252538"/>
            <a:ext cx="5592763" cy="4795837"/>
          </a:xfrm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400" baseline="0"/>
            </a:lvl1pPr>
          </a:lstStyle>
          <a:p>
            <a:r>
              <a:rPr lang="en-GB" noProof="0" dirty="0"/>
              <a:t>Click here to insert</a:t>
            </a:r>
            <a:br>
              <a:rPr lang="en-GB" noProof="0" dirty="0"/>
            </a:br>
            <a:r>
              <a:rPr lang="en-GB" noProof="0" dirty="0"/>
              <a:t>an image</a:t>
            </a:r>
          </a:p>
        </p:txBody>
      </p:sp>
      <p:sp>
        <p:nvSpPr>
          <p:cNvPr id="15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9132784" y="6473105"/>
            <a:ext cx="27447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5EE7099E-8998-4851-915A-4F4831808297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82767422"/>
      </p:ext>
    </p:extLst>
  </p:cSld>
  <p:clrMapOvr>
    <a:masterClrMapping/>
  </p:clrMapOvr>
  <p:transition spd="slow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Image 25%/75%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Title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>
          <a:xfrm>
            <a:off x="404662" y="1252836"/>
            <a:ext cx="3534273" cy="4795836"/>
          </a:xfrm>
        </p:spPr>
        <p:txBody>
          <a:bodyPr vert="horz"/>
          <a:lstStyle/>
          <a:p>
            <a:pPr lvl="0"/>
            <a:r>
              <a:rPr lang="en-GB" noProof="0" dirty="0"/>
              <a:t>Bullet</a:t>
            </a:r>
          </a:p>
          <a:p>
            <a:pPr lvl="1"/>
            <a:r>
              <a:rPr lang="en-GB" noProof="0" dirty="0"/>
              <a:t>Sub-bullet</a:t>
            </a:r>
          </a:p>
          <a:p>
            <a:pPr lvl="2"/>
            <a:r>
              <a:rPr lang="en-GB" noProof="0" dirty="0"/>
              <a:t>Plain text</a:t>
            </a:r>
          </a:p>
          <a:p>
            <a:pPr lvl="3"/>
            <a:r>
              <a:rPr lang="en-GB" noProof="0" dirty="0"/>
              <a:t>Header dark blue</a:t>
            </a:r>
          </a:p>
          <a:p>
            <a:pPr lvl="4"/>
            <a:r>
              <a:rPr lang="en-GB" noProof="0" dirty="0"/>
              <a:t>Header light blue</a:t>
            </a:r>
          </a:p>
          <a:p>
            <a:pPr lvl="5"/>
            <a:r>
              <a:rPr lang="en-GB" noProof="0" dirty="0"/>
              <a:t>Bullet</a:t>
            </a:r>
          </a:p>
          <a:p>
            <a:pPr lvl="6"/>
            <a:r>
              <a:rPr lang="en-GB" noProof="0" dirty="0"/>
              <a:t>Sub-bullet</a:t>
            </a:r>
          </a:p>
          <a:p>
            <a:pPr lvl="7"/>
            <a:r>
              <a:rPr lang="en-GB" sz="1800" noProof="0" dirty="0"/>
              <a:t>Plain text</a:t>
            </a:r>
          </a:p>
          <a:p>
            <a:pPr lvl="8"/>
            <a:r>
              <a:rPr lang="en-GB" noProof="0" dirty="0"/>
              <a:t>Header dark blue</a:t>
            </a:r>
          </a:p>
        </p:txBody>
      </p:sp>
      <p:grpSp>
        <p:nvGrpSpPr>
          <p:cNvPr id="7" name="Grid" hidden="1"/>
          <p:cNvGrpSpPr/>
          <p:nvPr userDrawn="1"/>
        </p:nvGrpSpPr>
        <p:grpSpPr>
          <a:xfrm>
            <a:off x="-2" y="-1"/>
            <a:ext cx="12198353" cy="6858004"/>
            <a:chOff x="-2" y="-1"/>
            <a:chExt cx="12198353" cy="6858004"/>
          </a:xfrm>
        </p:grpSpPr>
        <p:sp>
          <p:nvSpPr>
            <p:cNvPr id="8" name="Rechthoek 7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9" name="Rechthoek 8"/>
            <p:cNvSpPr/>
            <p:nvPr userDrawn="1"/>
          </p:nvSpPr>
          <p:spPr bwMode="auto">
            <a:xfrm rot="5400000">
              <a:off x="-3226672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0" name="Rechthoek 9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1" name="Rechthoek 10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2" name="Rechthoek 11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3" name="Rechthoek 12"/>
            <p:cNvSpPr/>
            <p:nvPr userDrawn="1"/>
          </p:nvSpPr>
          <p:spPr bwMode="auto">
            <a:xfrm rot="5400000">
              <a:off x="611099" y="3327836"/>
              <a:ext cx="6858003" cy="202331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sp>
        <p:nvSpPr>
          <p:cNvPr id="14" name="Tijdelijke aanduiding voor afbeelding 13"/>
          <p:cNvSpPr>
            <a:spLocks noGrp="1"/>
          </p:cNvSpPr>
          <p:nvPr>
            <p:ph type="pic" sz="quarter" idx="13" hasCustomPrompt="1"/>
          </p:nvPr>
        </p:nvSpPr>
        <p:spPr>
          <a:xfrm>
            <a:off x="4141267" y="1252538"/>
            <a:ext cx="7652271" cy="4795837"/>
          </a:xfrm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400" baseline="0"/>
            </a:lvl1pPr>
          </a:lstStyle>
          <a:p>
            <a:r>
              <a:rPr lang="en-GB" noProof="0" dirty="0"/>
              <a:t>Click here to insert</a:t>
            </a:r>
            <a:br>
              <a:rPr lang="en-GB" noProof="0" dirty="0"/>
            </a:br>
            <a:r>
              <a:rPr lang="en-GB" noProof="0" dirty="0"/>
              <a:t>an image</a:t>
            </a:r>
          </a:p>
        </p:txBody>
      </p:sp>
      <p:sp>
        <p:nvSpPr>
          <p:cNvPr id="15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9132784" y="6473105"/>
            <a:ext cx="27447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5EE7099E-8998-4851-915A-4F4831808297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32317621"/>
      </p:ext>
    </p:extLst>
  </p:cSld>
  <p:clrMapOvr>
    <a:masterClrMapping/>
  </p:clrMapOvr>
  <p:transition spd="slow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100%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Title</a:t>
            </a:r>
          </a:p>
        </p:txBody>
      </p:sp>
      <p:grpSp>
        <p:nvGrpSpPr>
          <p:cNvPr id="7" name="Grid" hidden="1"/>
          <p:cNvGrpSpPr/>
          <p:nvPr userDrawn="1"/>
        </p:nvGrpSpPr>
        <p:grpSpPr>
          <a:xfrm>
            <a:off x="-2" y="-1"/>
            <a:ext cx="12198353" cy="6858003"/>
            <a:chOff x="-2" y="-1"/>
            <a:chExt cx="12198353" cy="6858003"/>
          </a:xfrm>
        </p:grpSpPr>
        <p:sp>
          <p:nvSpPr>
            <p:cNvPr id="8" name="Rechthoek 7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9" name="Rechthoek 8"/>
            <p:cNvSpPr/>
            <p:nvPr userDrawn="1"/>
          </p:nvSpPr>
          <p:spPr bwMode="auto">
            <a:xfrm rot="5400000">
              <a:off x="-3226672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0" name="Rechthoek 9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1" name="Rechthoek 10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2" name="Rechthoek 11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sp>
        <p:nvSpPr>
          <p:cNvPr id="14" name="Tijdelijke aanduiding voor afbeelding 13"/>
          <p:cNvSpPr>
            <a:spLocks noGrp="1"/>
          </p:cNvSpPr>
          <p:nvPr>
            <p:ph type="pic" sz="quarter" idx="13" hasCustomPrompt="1"/>
          </p:nvPr>
        </p:nvSpPr>
        <p:spPr>
          <a:xfrm>
            <a:off x="404663" y="1252538"/>
            <a:ext cx="11388876" cy="4795837"/>
          </a:xfrm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400" baseline="0"/>
            </a:lvl1pPr>
          </a:lstStyle>
          <a:p>
            <a:r>
              <a:rPr lang="en-GB" noProof="0" dirty="0"/>
              <a:t>Click here to insert</a:t>
            </a:r>
            <a:br>
              <a:rPr lang="en-GB" noProof="0" dirty="0"/>
            </a:br>
            <a:r>
              <a:rPr lang="en-GB" noProof="0" dirty="0"/>
              <a:t>an image</a:t>
            </a:r>
          </a:p>
        </p:txBody>
      </p:sp>
      <p:sp>
        <p:nvSpPr>
          <p:cNvPr id="13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9132784" y="6473105"/>
            <a:ext cx="27447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5EE7099E-8998-4851-915A-4F4831808297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29258224"/>
      </p:ext>
    </p:extLst>
  </p:cSld>
  <p:clrMapOvr>
    <a:masterClrMapping/>
  </p:clrMapOvr>
  <p:transition spd="slow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Image 4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Title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>
          <a:xfrm>
            <a:off x="404662" y="1252836"/>
            <a:ext cx="5593347" cy="4795836"/>
          </a:xfrm>
        </p:spPr>
        <p:txBody>
          <a:bodyPr vert="horz"/>
          <a:lstStyle/>
          <a:p>
            <a:pPr lvl="0"/>
            <a:r>
              <a:rPr lang="en-GB" noProof="0" dirty="0"/>
              <a:t>Bullet</a:t>
            </a:r>
          </a:p>
          <a:p>
            <a:pPr lvl="1"/>
            <a:r>
              <a:rPr lang="en-GB" noProof="0" dirty="0"/>
              <a:t>Sub-bullet</a:t>
            </a:r>
          </a:p>
          <a:p>
            <a:pPr lvl="2"/>
            <a:r>
              <a:rPr lang="en-GB" noProof="0" dirty="0"/>
              <a:t>Plain text</a:t>
            </a:r>
          </a:p>
          <a:p>
            <a:pPr lvl="3"/>
            <a:r>
              <a:rPr lang="en-GB" noProof="0" dirty="0"/>
              <a:t>Header dark blue</a:t>
            </a:r>
          </a:p>
          <a:p>
            <a:pPr lvl="4"/>
            <a:r>
              <a:rPr lang="en-GB" noProof="0" dirty="0"/>
              <a:t>Header light blue</a:t>
            </a:r>
          </a:p>
          <a:p>
            <a:pPr lvl="5"/>
            <a:r>
              <a:rPr lang="en-GB" noProof="0" dirty="0"/>
              <a:t>Bullet</a:t>
            </a:r>
          </a:p>
          <a:p>
            <a:pPr lvl="6"/>
            <a:r>
              <a:rPr lang="en-GB" noProof="0" dirty="0"/>
              <a:t>Sub-bullet</a:t>
            </a:r>
          </a:p>
          <a:p>
            <a:pPr lvl="7"/>
            <a:r>
              <a:rPr lang="en-GB" sz="1800" noProof="0" dirty="0"/>
              <a:t>Plain text</a:t>
            </a:r>
          </a:p>
          <a:p>
            <a:pPr lvl="8"/>
            <a:r>
              <a:rPr lang="en-GB" noProof="0" dirty="0"/>
              <a:t>Header dark blue</a:t>
            </a:r>
          </a:p>
        </p:txBody>
      </p:sp>
      <p:grpSp>
        <p:nvGrpSpPr>
          <p:cNvPr id="7" name="Grid" hidden="1"/>
          <p:cNvGrpSpPr/>
          <p:nvPr userDrawn="1"/>
        </p:nvGrpSpPr>
        <p:grpSpPr>
          <a:xfrm>
            <a:off x="-2" y="-1"/>
            <a:ext cx="12218777" cy="6858004"/>
            <a:chOff x="-2" y="-1"/>
            <a:chExt cx="12218777" cy="6858004"/>
          </a:xfrm>
        </p:grpSpPr>
        <p:sp>
          <p:nvSpPr>
            <p:cNvPr id="8" name="Rechthoek 7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9" name="Rechthoek 8"/>
            <p:cNvSpPr/>
            <p:nvPr userDrawn="1"/>
          </p:nvSpPr>
          <p:spPr bwMode="auto">
            <a:xfrm rot="5400000">
              <a:off x="-3226672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0" name="Rechthoek 9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1" name="Rechthoek 10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2" name="Rechthoek 11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3" name="Rechthoek 12"/>
            <p:cNvSpPr/>
            <p:nvPr userDrawn="1"/>
          </p:nvSpPr>
          <p:spPr bwMode="auto">
            <a:xfrm rot="5400000">
              <a:off x="2670173" y="3327836"/>
              <a:ext cx="6858003" cy="202331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5" name="Rechthoek 14"/>
            <p:cNvSpPr/>
            <p:nvPr userDrawn="1"/>
          </p:nvSpPr>
          <p:spPr bwMode="auto">
            <a:xfrm rot="5400000">
              <a:off x="5568012" y="3327836"/>
              <a:ext cx="6858003" cy="202331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6" name="Rechthoek 15"/>
            <p:cNvSpPr/>
            <p:nvPr userDrawn="1"/>
          </p:nvSpPr>
          <p:spPr bwMode="auto">
            <a:xfrm rot="10800000">
              <a:off x="5360772" y="3549589"/>
              <a:ext cx="6858003" cy="202331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sp>
        <p:nvSpPr>
          <p:cNvPr id="14" name="Tijdelijke aanduiding voor afbeelding 13"/>
          <p:cNvSpPr>
            <a:spLocks noGrp="1"/>
          </p:cNvSpPr>
          <p:nvPr>
            <p:ph type="pic" sz="quarter" idx="13" hasCustomPrompt="1"/>
          </p:nvPr>
        </p:nvSpPr>
        <p:spPr>
          <a:xfrm>
            <a:off x="6200776" y="1252538"/>
            <a:ext cx="2695072" cy="2297049"/>
          </a:xfrm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400" baseline="0"/>
            </a:lvl1pPr>
          </a:lstStyle>
          <a:p>
            <a:r>
              <a:rPr lang="en-GB" noProof="0" dirty="0"/>
              <a:t>Click here to insert</a:t>
            </a:r>
            <a:br>
              <a:rPr lang="en-GB" noProof="0" dirty="0"/>
            </a:br>
            <a:r>
              <a:rPr lang="en-GB" noProof="0" dirty="0"/>
              <a:t>an image</a:t>
            </a:r>
          </a:p>
        </p:txBody>
      </p:sp>
      <p:sp>
        <p:nvSpPr>
          <p:cNvPr id="17" name="Tijdelijke aanduiding voor afbeelding 13"/>
          <p:cNvSpPr>
            <a:spLocks noGrp="1"/>
          </p:cNvSpPr>
          <p:nvPr>
            <p:ph type="pic" sz="quarter" idx="14" hasCustomPrompt="1"/>
          </p:nvPr>
        </p:nvSpPr>
        <p:spPr>
          <a:xfrm>
            <a:off x="9098614" y="1252538"/>
            <a:ext cx="2695072" cy="2297049"/>
          </a:xfrm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400" baseline="0"/>
            </a:lvl1pPr>
          </a:lstStyle>
          <a:p>
            <a:r>
              <a:rPr lang="en-GB" noProof="0" dirty="0"/>
              <a:t>Click here to insert</a:t>
            </a:r>
            <a:br>
              <a:rPr lang="en-GB" noProof="0" dirty="0"/>
            </a:br>
            <a:r>
              <a:rPr lang="en-GB" noProof="0" dirty="0"/>
              <a:t>an image</a:t>
            </a:r>
          </a:p>
        </p:txBody>
      </p:sp>
      <p:sp>
        <p:nvSpPr>
          <p:cNvPr id="18" name="Tijdelijke aanduiding voor afbeelding 13"/>
          <p:cNvSpPr>
            <a:spLocks noGrp="1"/>
          </p:cNvSpPr>
          <p:nvPr>
            <p:ph type="pic" sz="quarter" idx="15" hasCustomPrompt="1"/>
          </p:nvPr>
        </p:nvSpPr>
        <p:spPr>
          <a:xfrm>
            <a:off x="6200776" y="3751623"/>
            <a:ext cx="2695072" cy="2297049"/>
          </a:xfrm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400" baseline="0"/>
            </a:lvl1pPr>
          </a:lstStyle>
          <a:p>
            <a:r>
              <a:rPr lang="en-GB" noProof="0" dirty="0"/>
              <a:t>Click here to insert</a:t>
            </a:r>
            <a:br>
              <a:rPr lang="en-GB" noProof="0" dirty="0"/>
            </a:br>
            <a:r>
              <a:rPr lang="en-GB" noProof="0" dirty="0"/>
              <a:t>an image</a:t>
            </a:r>
          </a:p>
        </p:txBody>
      </p:sp>
      <p:sp>
        <p:nvSpPr>
          <p:cNvPr id="19" name="Tijdelijke aanduiding voor afbeelding 13"/>
          <p:cNvSpPr>
            <a:spLocks noGrp="1"/>
          </p:cNvSpPr>
          <p:nvPr>
            <p:ph type="pic" sz="quarter" idx="16" hasCustomPrompt="1"/>
          </p:nvPr>
        </p:nvSpPr>
        <p:spPr>
          <a:xfrm>
            <a:off x="9098614" y="3751623"/>
            <a:ext cx="2695072" cy="2297049"/>
          </a:xfrm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400" baseline="0"/>
            </a:lvl1pPr>
          </a:lstStyle>
          <a:p>
            <a:r>
              <a:rPr lang="en-GB" noProof="0" dirty="0"/>
              <a:t>Click here to insert</a:t>
            </a:r>
            <a:br>
              <a:rPr lang="en-GB" noProof="0" dirty="0"/>
            </a:br>
            <a:r>
              <a:rPr lang="en-GB" noProof="0" dirty="0"/>
              <a:t>an image</a:t>
            </a:r>
          </a:p>
        </p:txBody>
      </p:sp>
      <p:sp>
        <p:nvSpPr>
          <p:cNvPr id="20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9132784" y="6473105"/>
            <a:ext cx="27447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5EE7099E-8998-4851-915A-4F4831808297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73173449"/>
      </p:ext>
    </p:extLst>
  </p:cSld>
  <p:clrMapOvr>
    <a:masterClrMapping/>
  </p:clrMapOvr>
  <p:transition spd="slow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Image 2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Title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>
          <a:xfrm>
            <a:off x="404662" y="1252836"/>
            <a:ext cx="5593347" cy="4795836"/>
          </a:xfrm>
        </p:spPr>
        <p:txBody>
          <a:bodyPr vert="horz"/>
          <a:lstStyle/>
          <a:p>
            <a:pPr lvl="0"/>
            <a:r>
              <a:rPr lang="en-GB" noProof="0" dirty="0"/>
              <a:t>Bullet</a:t>
            </a:r>
          </a:p>
          <a:p>
            <a:pPr lvl="1"/>
            <a:r>
              <a:rPr lang="en-GB" noProof="0" dirty="0"/>
              <a:t>Sub-bullet</a:t>
            </a:r>
          </a:p>
          <a:p>
            <a:pPr lvl="2"/>
            <a:r>
              <a:rPr lang="en-GB" noProof="0" dirty="0"/>
              <a:t>Plain text</a:t>
            </a:r>
          </a:p>
          <a:p>
            <a:pPr lvl="3"/>
            <a:r>
              <a:rPr lang="en-GB" noProof="0" dirty="0"/>
              <a:t>Header dark blue</a:t>
            </a:r>
          </a:p>
          <a:p>
            <a:pPr lvl="4"/>
            <a:r>
              <a:rPr lang="en-GB" noProof="0" dirty="0"/>
              <a:t>Header light blue</a:t>
            </a:r>
          </a:p>
          <a:p>
            <a:pPr lvl="5"/>
            <a:r>
              <a:rPr lang="en-GB" noProof="0" dirty="0"/>
              <a:t>Bullet</a:t>
            </a:r>
          </a:p>
          <a:p>
            <a:pPr lvl="6"/>
            <a:r>
              <a:rPr lang="en-GB" noProof="0" dirty="0"/>
              <a:t>Sub-bullet</a:t>
            </a:r>
          </a:p>
          <a:p>
            <a:pPr lvl="7"/>
            <a:r>
              <a:rPr lang="en-GB" sz="1800" noProof="0" dirty="0"/>
              <a:t>Plain text</a:t>
            </a:r>
          </a:p>
          <a:p>
            <a:pPr lvl="8"/>
            <a:r>
              <a:rPr lang="en-GB" noProof="0" dirty="0"/>
              <a:t>Header dark blue</a:t>
            </a:r>
          </a:p>
        </p:txBody>
      </p:sp>
      <p:grpSp>
        <p:nvGrpSpPr>
          <p:cNvPr id="7" name="Grid" hidden="1"/>
          <p:cNvGrpSpPr/>
          <p:nvPr userDrawn="1"/>
        </p:nvGrpSpPr>
        <p:grpSpPr>
          <a:xfrm>
            <a:off x="-2" y="-1"/>
            <a:ext cx="12198353" cy="6858004"/>
            <a:chOff x="-2" y="-1"/>
            <a:chExt cx="12198353" cy="6858004"/>
          </a:xfrm>
        </p:grpSpPr>
        <p:sp>
          <p:nvSpPr>
            <p:cNvPr id="8" name="Rechthoek 7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9" name="Rechthoek 8"/>
            <p:cNvSpPr/>
            <p:nvPr userDrawn="1"/>
          </p:nvSpPr>
          <p:spPr bwMode="auto">
            <a:xfrm rot="5400000">
              <a:off x="-3226672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0" name="Rechthoek 9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1" name="Rechthoek 10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2" name="Rechthoek 11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3" name="Rechthoek 12"/>
            <p:cNvSpPr/>
            <p:nvPr userDrawn="1"/>
          </p:nvSpPr>
          <p:spPr bwMode="auto">
            <a:xfrm rot="5400000">
              <a:off x="2670173" y="3327836"/>
              <a:ext cx="6858003" cy="202331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5" name="Rechthoek 14"/>
            <p:cNvSpPr/>
            <p:nvPr userDrawn="1"/>
          </p:nvSpPr>
          <p:spPr bwMode="auto">
            <a:xfrm rot="5400000">
              <a:off x="5568012" y="3327836"/>
              <a:ext cx="6858003" cy="202331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sp>
        <p:nvSpPr>
          <p:cNvPr id="14" name="Tijdelijke aanduiding voor afbeelding 13"/>
          <p:cNvSpPr>
            <a:spLocks noGrp="1"/>
          </p:cNvSpPr>
          <p:nvPr>
            <p:ph type="pic" sz="quarter" idx="13" hasCustomPrompt="1"/>
          </p:nvPr>
        </p:nvSpPr>
        <p:spPr>
          <a:xfrm>
            <a:off x="6200341" y="1252538"/>
            <a:ext cx="2695072" cy="4796134"/>
          </a:xfrm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400" baseline="0"/>
            </a:lvl1pPr>
          </a:lstStyle>
          <a:p>
            <a:r>
              <a:rPr lang="en-GB" noProof="0" dirty="0"/>
              <a:t>Click here to insert</a:t>
            </a:r>
            <a:br>
              <a:rPr lang="en-GB" noProof="0" dirty="0"/>
            </a:br>
            <a:r>
              <a:rPr lang="en-GB" noProof="0" dirty="0"/>
              <a:t>an image</a:t>
            </a:r>
          </a:p>
        </p:txBody>
      </p:sp>
      <p:sp>
        <p:nvSpPr>
          <p:cNvPr id="17" name="Tijdelijke aanduiding voor afbeelding 13"/>
          <p:cNvSpPr>
            <a:spLocks noGrp="1"/>
          </p:cNvSpPr>
          <p:nvPr>
            <p:ph type="pic" sz="quarter" idx="14" hasCustomPrompt="1"/>
          </p:nvPr>
        </p:nvSpPr>
        <p:spPr>
          <a:xfrm>
            <a:off x="9098179" y="1252538"/>
            <a:ext cx="2695072" cy="4796134"/>
          </a:xfrm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400" baseline="0"/>
            </a:lvl1pPr>
          </a:lstStyle>
          <a:p>
            <a:r>
              <a:rPr lang="en-GB" noProof="0" dirty="0"/>
              <a:t>Click here to insert</a:t>
            </a:r>
            <a:br>
              <a:rPr lang="en-GB" noProof="0" dirty="0"/>
            </a:br>
            <a:r>
              <a:rPr lang="en-GB" noProof="0" dirty="0"/>
              <a:t>an image</a:t>
            </a:r>
          </a:p>
        </p:txBody>
      </p:sp>
      <p:sp>
        <p:nvSpPr>
          <p:cNvPr id="1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9132784" y="6473105"/>
            <a:ext cx="27447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5EE7099E-8998-4851-915A-4F4831808297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46982251"/>
      </p:ext>
    </p:extLst>
  </p:cSld>
  <p:clrMapOvr>
    <a:masterClrMapping/>
  </p:clrMapOvr>
  <p:transition spd="slow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04662" y="404664"/>
            <a:ext cx="11389024" cy="432048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en-GB" noProof="0" dirty="0"/>
              <a:t>Title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04662" y="1252836"/>
            <a:ext cx="11389023" cy="479583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dirty="0"/>
              <a:t>Bullet</a:t>
            </a:r>
          </a:p>
          <a:p>
            <a:pPr lvl="1"/>
            <a:r>
              <a:rPr lang="en-GB" noProof="0" dirty="0"/>
              <a:t>Sub-bullet</a:t>
            </a:r>
          </a:p>
          <a:p>
            <a:pPr lvl="2"/>
            <a:r>
              <a:rPr lang="en-GB" noProof="0" dirty="0"/>
              <a:t>Plain text</a:t>
            </a:r>
          </a:p>
          <a:p>
            <a:pPr lvl="3"/>
            <a:r>
              <a:rPr lang="en-GB" noProof="0" dirty="0"/>
              <a:t>Header dark blue</a:t>
            </a:r>
          </a:p>
          <a:p>
            <a:pPr lvl="4"/>
            <a:r>
              <a:rPr lang="en-GB" noProof="0" dirty="0"/>
              <a:t>Header light blue</a:t>
            </a:r>
          </a:p>
          <a:p>
            <a:pPr lvl="5"/>
            <a:r>
              <a:rPr lang="en-GB" noProof="0" dirty="0"/>
              <a:t>Bullet</a:t>
            </a:r>
          </a:p>
          <a:p>
            <a:pPr lvl="6"/>
            <a:r>
              <a:rPr lang="en-GB" noProof="0" dirty="0"/>
              <a:t>Sub-bullet</a:t>
            </a:r>
          </a:p>
          <a:p>
            <a:pPr lvl="7"/>
            <a:r>
              <a:rPr lang="en-GB" sz="1800" noProof="0" dirty="0"/>
              <a:t>Plain text</a:t>
            </a:r>
          </a:p>
          <a:p>
            <a:pPr lvl="8"/>
            <a:r>
              <a:rPr lang="en-GB" noProof="0" dirty="0"/>
              <a:t>Header dark blue</a:t>
            </a:r>
          </a:p>
        </p:txBody>
      </p:sp>
      <p:grpSp>
        <p:nvGrpSpPr>
          <p:cNvPr id="11" name="Grid" hidden="1"/>
          <p:cNvGrpSpPr/>
          <p:nvPr userDrawn="1"/>
        </p:nvGrpSpPr>
        <p:grpSpPr>
          <a:xfrm>
            <a:off x="-2" y="-1"/>
            <a:ext cx="12198353" cy="6858003"/>
            <a:chOff x="-2" y="-1"/>
            <a:chExt cx="12198353" cy="6858003"/>
          </a:xfrm>
        </p:grpSpPr>
        <p:sp>
          <p:nvSpPr>
            <p:cNvPr id="7" name="Rechthoek 6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8" name="Rechthoek 7"/>
            <p:cNvSpPr/>
            <p:nvPr userDrawn="1"/>
          </p:nvSpPr>
          <p:spPr bwMode="auto">
            <a:xfrm rot="5400000">
              <a:off x="-3226672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9" name="Rechthoek 8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2" name="Rechthoek 11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3" name="Rechthoek 12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sp>
        <p:nvSpPr>
          <p:cNvPr id="20" name="Rechthoek 19"/>
          <p:cNvSpPr/>
          <p:nvPr userDrawn="1"/>
        </p:nvSpPr>
        <p:spPr bwMode="auto">
          <a:xfrm>
            <a:off x="0" y="6453336"/>
            <a:ext cx="12198350" cy="404664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</a:pPr>
            <a:endParaRPr kumimoji="0" lang="en-GB" sz="2000" b="0" i="0" u="none" strike="noStrike" cap="none" normalizeH="0" baseline="0" noProof="0" dirty="0">
              <a:ln>
                <a:noFill/>
              </a:ln>
              <a:solidFill>
                <a:schemeClr val="bg1"/>
              </a:solidFill>
              <a:effectLst/>
              <a:latin typeface="Minion" pitchFamily="2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662" y="6543376"/>
            <a:ext cx="3588750" cy="27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9803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58" r:id="rId3"/>
    <p:sldLayoutId id="2147483665" r:id="rId4"/>
    <p:sldLayoutId id="2147483661" r:id="rId5"/>
    <p:sldLayoutId id="2147483664" r:id="rId6"/>
    <p:sldLayoutId id="2147483666" r:id="rId7"/>
    <p:sldLayoutId id="2147483662" r:id="rId8"/>
    <p:sldLayoutId id="2147483663" r:id="rId9"/>
    <p:sldLayoutId id="2147483667" r:id="rId10"/>
    <p:sldLayoutId id="2147483668" r:id="rId11"/>
    <p:sldLayoutId id="2147483670" r:id="rId12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4000" b="1" i="0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0975" indent="-180975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bg2"/>
        </a:buClr>
        <a:buFont typeface="Arial" panose="020B0604020202020204" pitchFamily="34" charset="0"/>
        <a:buChar char="•"/>
        <a:defRPr sz="1800" kern="1200">
          <a:solidFill>
            <a:schemeClr val="bg2"/>
          </a:solidFill>
          <a:latin typeface="+mn-lt"/>
          <a:ea typeface="+mn-ea"/>
          <a:cs typeface="+mn-cs"/>
        </a:defRPr>
      </a:lvl1pPr>
      <a:lvl2pPr marL="361950" indent="-180975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bg2"/>
        </a:buClr>
        <a:buFont typeface="Arial" panose="020B0604020202020204" pitchFamily="34" charset="0"/>
        <a:buChar char="-"/>
        <a:defRPr sz="1600" kern="1200">
          <a:solidFill>
            <a:schemeClr val="bg2"/>
          </a:solidFill>
          <a:latin typeface="+mn-lt"/>
          <a:ea typeface="+mn-ea"/>
          <a:cs typeface="+mn-cs"/>
        </a:defRPr>
      </a:lvl2pPr>
      <a:lvl3pPr marL="0" indent="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Font typeface="Arial" panose="020B0604020202020204" pitchFamily="34" charset="0"/>
        <a:buNone/>
        <a:defRPr sz="1800" kern="1200">
          <a:solidFill>
            <a:schemeClr val="bg2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Font typeface="Arial" panose="020B0604020202020204" pitchFamily="34" charset="0"/>
        <a:buNone/>
        <a:defRPr sz="1800" b="1" kern="1200">
          <a:solidFill>
            <a:schemeClr val="bg2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Font typeface="Arial" panose="020B0604020202020204" pitchFamily="34" charset="0"/>
        <a:buNone/>
        <a:defRPr sz="1800" b="1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80975" indent="-180975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bg2"/>
        </a:buClr>
        <a:buFont typeface="Arial" panose="020B0604020202020204" pitchFamily="34" charset="0"/>
        <a:buChar char="•"/>
        <a:defRPr sz="1800" kern="1200">
          <a:solidFill>
            <a:schemeClr val="bg2"/>
          </a:solidFill>
          <a:latin typeface="+mn-lt"/>
          <a:ea typeface="+mn-ea"/>
          <a:cs typeface="+mn-cs"/>
        </a:defRPr>
      </a:lvl6pPr>
      <a:lvl7pPr marL="361950" indent="-180975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bg2"/>
        </a:buClr>
        <a:buFont typeface="Arial" panose="020B0604020202020204" pitchFamily="34" charset="0"/>
        <a:buChar char="-"/>
        <a:defRPr sz="1600" kern="1200">
          <a:solidFill>
            <a:schemeClr val="bg2"/>
          </a:solidFill>
          <a:latin typeface="+mn-lt"/>
          <a:ea typeface="+mn-ea"/>
          <a:cs typeface="+mn-cs"/>
        </a:defRPr>
      </a:lvl7pPr>
      <a:lvl8pPr marL="0" indent="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Font typeface="Arial" panose="020B0604020202020204" pitchFamily="34" charset="0"/>
        <a:buNone/>
        <a:defRPr sz="1600" kern="1200">
          <a:solidFill>
            <a:schemeClr val="bg2"/>
          </a:solidFill>
          <a:latin typeface="+mn-lt"/>
          <a:ea typeface="+mn-ea"/>
          <a:cs typeface="+mn-cs"/>
        </a:defRPr>
      </a:lvl8pPr>
      <a:lvl9pPr marL="0" indent="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Font typeface="Arial" panose="020B0604020202020204" pitchFamily="34" charset="0"/>
        <a:buNone/>
        <a:defRPr sz="1800" b="1" kern="1200" baseline="0">
          <a:solidFill>
            <a:schemeClr val="bg2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organisatiegids.universiteitleiden.nl/en/faculties-and-institutes/social-and-behavioural-sciences/institutes/psychology/ethics-committee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s://chooser-beta.creativecommons.org/" TargetMode="Externa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ontwasteyourtime.co.uk/elearning/creative-commons-infographic-licenses-explained/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5281/zenodo.3903307" TargetMode="External"/><Relationship Id="rId2" Type="http://schemas.openxmlformats.org/officeDocument/2006/relationships/hyperlink" Target="https://doi.org/10.5281/zenodo.7657110" TargetMode="Externa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png"/><Relationship Id="rId5" Type="http://schemas.openxmlformats.org/officeDocument/2006/relationships/hyperlink" Target="https://argos.openaire.eu/home" TargetMode="External"/><Relationship Id="rId4" Type="http://schemas.openxmlformats.org/officeDocument/2006/relationships/hyperlink" Target="https://dmponline.dcc.ac.uk/" TargetMode="Externa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youtu.be/-wjFMMQD3UA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zenodo.org/record/7657110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jdelijke aanduiding voor tekst 1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2" name="Tijdelijke aanduiding voor tekst 1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1236531" y="1052736"/>
            <a:ext cx="10479268" cy="1656184"/>
          </a:xfrm>
        </p:spPr>
        <p:txBody>
          <a:bodyPr/>
          <a:lstStyle/>
          <a:p>
            <a:r>
              <a:rPr lang="nl-NL" sz="2800" dirty="0" err="1"/>
              <a:t>BehSci</a:t>
            </a:r>
            <a:r>
              <a:rPr lang="nl-NL" sz="2800" dirty="0"/>
              <a:t> PhD training: </a:t>
            </a:r>
            <a:br>
              <a:rPr lang="nl-NL" dirty="0"/>
            </a:br>
            <a:r>
              <a:rPr lang="nl-NL" dirty="0"/>
              <a:t>Data Management Planning</a:t>
            </a:r>
            <a:endParaRPr lang="en-US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1490663" y="3934610"/>
            <a:ext cx="9433048" cy="502502"/>
          </a:xfrm>
        </p:spPr>
        <p:txBody>
          <a:bodyPr>
            <a:normAutofit fontScale="85000" lnSpcReduction="20000"/>
          </a:bodyPr>
          <a:lstStyle/>
          <a:p>
            <a:r>
              <a:rPr lang="nl-NL" dirty="0"/>
              <a:t>Willemijn Plomp &amp; Jaap-Willem Mink | Data Stewards Behavioural Sciences</a:t>
            </a:r>
          </a:p>
          <a:p>
            <a:r>
              <a:rPr lang="nl-NL" sz="1400" dirty="0"/>
              <a:t>Mail: datastewards_PSY_PED@fsw.leidenuniv.nl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7AB2433-28E9-A613-4D9D-43E62E4DF651}"/>
              </a:ext>
            </a:extLst>
          </p:cNvPr>
          <p:cNvSpPr txBox="1"/>
          <p:nvPr/>
        </p:nvSpPr>
        <p:spPr>
          <a:xfrm>
            <a:off x="8365777" y="5401870"/>
            <a:ext cx="3736590" cy="104910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108000" tIns="108000" rIns="108000" bIns="10800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latin typeface="Georgia"/>
              </a:rPr>
              <a:t>Based on a presentation by</a:t>
            </a:r>
            <a:br>
              <a:rPr lang="en-US">
                <a:latin typeface="Georgia"/>
              </a:rPr>
            </a:br>
            <a:r>
              <a:rPr lang="en-US">
                <a:latin typeface="Georgia"/>
              </a:rPr>
              <a:t>Fieke </a:t>
            </a:r>
            <a:r>
              <a:rPr lang="en-US" err="1">
                <a:latin typeface="Georgia"/>
              </a:rPr>
              <a:t>Schoots</a:t>
            </a:r>
            <a:r>
              <a:rPr lang="en-US">
                <a:latin typeface="Georgia"/>
              </a:rPr>
              <a:t>, </a:t>
            </a:r>
            <a:r>
              <a:rPr lang="nl-NL">
                <a:latin typeface="Georgia"/>
              </a:rPr>
              <a:t>Joanne </a:t>
            </a:r>
            <a:r>
              <a:rPr lang="nl-NL" err="1">
                <a:latin typeface="Georgia"/>
              </a:rPr>
              <a:t>Yeomans</a:t>
            </a:r>
            <a:r>
              <a:rPr lang="nl-NL">
                <a:latin typeface="Georgia"/>
              </a:rPr>
              <a:t> &amp;</a:t>
            </a:r>
          </a:p>
          <a:p>
            <a:r>
              <a:rPr lang="nl-NL">
                <a:latin typeface="Georgia"/>
              </a:rPr>
              <a:t>Sander Nieuwenhuis </a:t>
            </a:r>
            <a:endParaRPr lang="en-US">
              <a:latin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2977814846"/>
      </p:ext>
    </p:extLst>
  </p:cSld>
  <p:clrMapOvr>
    <a:masterClrMapping/>
  </p:clrMapOvr>
  <p:transition spd="slow"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jdelijke aanduiding voor verticale tekst 7"/>
          <p:cNvSpPr>
            <a:spLocks noGrp="1"/>
          </p:cNvSpPr>
          <p:nvPr>
            <p:ph type="body" orient="vert" idx="1"/>
          </p:nvPr>
        </p:nvSpPr>
        <p:spPr>
          <a:xfrm>
            <a:off x="404662" y="1718459"/>
            <a:ext cx="11389023" cy="4330213"/>
          </a:xfrm>
        </p:spPr>
        <p:txBody>
          <a:bodyPr vert="horz" lIns="0" tIns="0" rIns="0" bIns="0" rtlCol="0" anchor="t">
            <a:normAutofit/>
          </a:bodyPr>
          <a:lstStyle/>
          <a:p>
            <a:r>
              <a:rPr lang="en-US" sz="2800" dirty="0"/>
              <a:t>Description of your research</a:t>
            </a:r>
          </a:p>
          <a:p>
            <a:endParaRPr lang="en-US" sz="2800" dirty="0"/>
          </a:p>
          <a:p>
            <a:r>
              <a:rPr lang="en-US" sz="2800" dirty="0"/>
              <a:t>Are you working with any other </a:t>
            </a:r>
            <a:r>
              <a:rPr lang="en-US" sz="2800" err="1"/>
              <a:t>organisations</a:t>
            </a:r>
            <a:r>
              <a:rPr lang="en-US" sz="2800" dirty="0"/>
              <a:t>?</a:t>
            </a:r>
          </a:p>
          <a:p>
            <a:endParaRPr lang="en-US" sz="2800" dirty="0"/>
          </a:p>
          <a:p>
            <a:r>
              <a:rPr lang="en-US" sz="2800" dirty="0"/>
              <a:t>Are you collecting personal data? </a:t>
            </a:r>
          </a:p>
          <a:p>
            <a:pPr algn="ctr"/>
            <a:endParaRPr lang="nl-NL" dirty="0"/>
          </a:p>
        </p:txBody>
      </p:sp>
      <p:sp>
        <p:nvSpPr>
          <p:cNvPr id="2" name="Tijdelijke aanduiding voor dianumm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EE7099E-8998-4851-915A-4F4831808297}" type="slidenum">
              <a:rPr lang="nl-NL" smtClean="0"/>
              <a:pPr/>
              <a:t>9</a:t>
            </a:fld>
            <a:endParaRPr lang="nl-NL"/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B7C4FC57-5BCB-96BD-DB6D-E7A506664F65}"/>
              </a:ext>
            </a:extLst>
          </p:cNvPr>
          <p:cNvSpPr/>
          <p:nvPr/>
        </p:nvSpPr>
        <p:spPr>
          <a:xfrm>
            <a:off x="3116" y="-1600"/>
            <a:ext cx="12192117" cy="914399"/>
          </a:xfrm>
          <a:prstGeom prst="rect">
            <a:avLst/>
          </a:prstGeom>
          <a:solidFill>
            <a:srgbClr val="343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4000" b="1" dirty="0"/>
              <a:t>0. </a:t>
            </a:r>
            <a:r>
              <a:rPr lang="nl-NL" sz="4000" b="1" err="1"/>
              <a:t>Administrative</a:t>
            </a:r>
            <a:r>
              <a:rPr lang="nl-NL" sz="4000" b="1" dirty="0"/>
              <a:t> details</a:t>
            </a:r>
          </a:p>
        </p:txBody>
      </p:sp>
    </p:spTree>
    <p:extLst>
      <p:ext uri="{BB962C8B-B14F-4D97-AF65-F5344CB8AC3E}">
        <p14:creationId xmlns:p14="http://schemas.microsoft.com/office/powerpoint/2010/main" val="2284280595"/>
      </p:ext>
    </p:extLst>
  </p:cSld>
  <p:clrMapOvr>
    <a:masterClrMapping/>
  </p:clrMapOvr>
  <p:transition spd="slow"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jdelijke aanduiding voor verticale tekst 7"/>
          <p:cNvSpPr>
            <a:spLocks noGrp="1"/>
          </p:cNvSpPr>
          <p:nvPr>
            <p:ph type="body" orient="vert" idx="1"/>
          </p:nvPr>
        </p:nvSpPr>
        <p:spPr>
          <a:xfrm>
            <a:off x="404662" y="1914107"/>
            <a:ext cx="11389023" cy="4134565"/>
          </a:xfrm>
        </p:spPr>
        <p:txBody>
          <a:bodyPr vert="horz" lIns="0" tIns="0" rIns="0" bIns="0" rtlCol="0" anchor="t">
            <a:normAutofit/>
          </a:bodyPr>
          <a:lstStyle/>
          <a:p>
            <a:r>
              <a:rPr lang="en-US" sz="2800" dirty="0"/>
              <a:t>What types of data will you collect?</a:t>
            </a:r>
          </a:p>
          <a:p>
            <a:endParaRPr lang="en-US" sz="2800" dirty="0"/>
          </a:p>
          <a:p>
            <a:r>
              <a:rPr lang="en-US" sz="2800" dirty="0"/>
              <a:t>Will you reuse existing data? </a:t>
            </a:r>
          </a:p>
          <a:p>
            <a:endParaRPr lang="nl-NL" dirty="0"/>
          </a:p>
        </p:txBody>
      </p:sp>
      <p:sp>
        <p:nvSpPr>
          <p:cNvPr id="2" name="Tijdelijke aanduiding voor dianumm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EE7099E-8998-4851-915A-4F4831808297}" type="slidenum">
              <a:rPr lang="nl-NL" smtClean="0"/>
              <a:pPr/>
              <a:t>10</a:t>
            </a:fld>
            <a:endParaRPr lang="nl-NL"/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605699BF-45DB-2311-102C-547A76840F49}"/>
              </a:ext>
            </a:extLst>
          </p:cNvPr>
          <p:cNvSpPr/>
          <p:nvPr/>
        </p:nvSpPr>
        <p:spPr>
          <a:xfrm>
            <a:off x="3115" y="-1600"/>
            <a:ext cx="12192118" cy="914399"/>
          </a:xfrm>
          <a:prstGeom prst="rect">
            <a:avLst/>
          </a:prstGeom>
          <a:solidFill>
            <a:srgbClr val="4598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4000" b="1" dirty="0"/>
              <a:t>1. Data </a:t>
            </a:r>
            <a:r>
              <a:rPr lang="nl-NL" sz="4000" b="1" err="1"/>
              <a:t>collection</a:t>
            </a:r>
            <a:endParaRPr lang="nl-NL" sz="4000" b="1"/>
          </a:p>
        </p:txBody>
      </p:sp>
    </p:spTree>
    <p:extLst>
      <p:ext uri="{BB962C8B-B14F-4D97-AF65-F5344CB8AC3E}">
        <p14:creationId xmlns:p14="http://schemas.microsoft.com/office/powerpoint/2010/main" val="2883840377"/>
      </p:ext>
    </p:extLst>
  </p:cSld>
  <p:clrMapOvr>
    <a:masterClrMapping/>
  </p:clrMapOvr>
  <p:transition spd="slow"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jdelijke aanduiding voor verticale tekst 7"/>
          <p:cNvSpPr>
            <a:spLocks noGrp="1"/>
          </p:cNvSpPr>
          <p:nvPr>
            <p:ph type="body" orient="vert" idx="1"/>
          </p:nvPr>
        </p:nvSpPr>
        <p:spPr>
          <a:xfrm>
            <a:off x="404662" y="1327161"/>
            <a:ext cx="11389023" cy="4721511"/>
          </a:xfrm>
        </p:spPr>
        <p:txBody>
          <a:bodyPr vert="horz" lIns="0" tIns="0" rIns="0" bIns="0" rtlCol="0" anchor="t">
            <a:normAutofit/>
          </a:bodyPr>
          <a:lstStyle/>
          <a:p>
            <a:pPr marL="0" indent="0">
              <a:buNone/>
            </a:pPr>
            <a:r>
              <a:rPr lang="en-US" sz="2800" dirty="0"/>
              <a:t>Where will you store the data during the project?</a:t>
            </a:r>
            <a:endParaRPr lang="en-US"/>
          </a:p>
          <a:p>
            <a:endParaRPr lang="en-US" sz="2800" dirty="0"/>
          </a:p>
          <a:p>
            <a:pPr marL="0" indent="0">
              <a:lnSpc>
                <a:spcPct val="150000"/>
              </a:lnSpc>
              <a:buNone/>
            </a:pPr>
            <a:r>
              <a:rPr lang="en-US" sz="2800" dirty="0"/>
              <a:t>What are the main risks to your data security during your research?</a:t>
            </a:r>
          </a:p>
          <a:p>
            <a:pPr lvl="1">
              <a:lnSpc>
                <a:spcPct val="150000"/>
              </a:lnSpc>
              <a:buClr>
                <a:srgbClr val="001158"/>
              </a:buClr>
              <a:buFont typeface="Arial" panose="020B0604020202020204" pitchFamily="34" charset="0"/>
              <a:buChar char="•"/>
            </a:pPr>
            <a:r>
              <a:rPr lang="en-US" sz="2800" dirty="0"/>
              <a:t>    </a:t>
            </a:r>
            <a:r>
              <a:rPr lang="en-US" sz="2800" b="0" dirty="0"/>
              <a:t>Accidental file deletion</a:t>
            </a:r>
          </a:p>
          <a:p>
            <a:pPr lvl="1">
              <a:lnSpc>
                <a:spcPct val="150000"/>
              </a:lnSpc>
              <a:buClr>
                <a:srgbClr val="001158"/>
              </a:buClr>
              <a:buFont typeface="Arial" panose="020B0604020202020204" pitchFamily="34" charset="0"/>
              <a:buChar char="•"/>
            </a:pPr>
            <a:r>
              <a:rPr lang="en-US" sz="2800"/>
              <a:t>    </a:t>
            </a:r>
            <a:r>
              <a:rPr lang="en-US" sz="2800" b="0"/>
              <a:t>Losing hard drives or cameras</a:t>
            </a:r>
          </a:p>
          <a:p>
            <a:pPr lvl="1">
              <a:lnSpc>
                <a:spcPct val="150000"/>
              </a:lnSpc>
              <a:buClr>
                <a:srgbClr val="001158"/>
              </a:buClr>
              <a:buFont typeface="Arial" panose="020B0604020202020204" pitchFamily="34" charset="0"/>
              <a:buChar char="•"/>
            </a:pPr>
            <a:r>
              <a:rPr lang="en-US" sz="2800"/>
              <a:t>    </a:t>
            </a:r>
            <a:r>
              <a:rPr lang="en-US" sz="2800" b="0"/>
              <a:t>Harm to participants if the data is leaked</a:t>
            </a:r>
          </a:p>
          <a:p>
            <a:pPr marL="0" indent="0">
              <a:buNone/>
            </a:pPr>
            <a:endParaRPr lang="en-US" sz="1900" dirty="0"/>
          </a:p>
          <a:p>
            <a:endParaRPr lang="en-GB" sz="1700" spc="-1" dirty="0">
              <a:solidFill>
                <a:srgbClr val="002060"/>
              </a:solidFill>
            </a:endParaRPr>
          </a:p>
        </p:txBody>
      </p:sp>
      <p:sp>
        <p:nvSpPr>
          <p:cNvPr id="2" name="Tijdelijke aanduiding voor dianumm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EE7099E-8998-4851-915A-4F4831808297}" type="slidenum">
              <a:rPr lang="nl-NL" smtClean="0"/>
              <a:pPr/>
              <a:t>11</a:t>
            </a:fld>
            <a:endParaRPr lang="nl-NL"/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016D0647-C4F4-2937-8C3C-F819DF8081EA}"/>
              </a:ext>
            </a:extLst>
          </p:cNvPr>
          <p:cNvSpPr/>
          <p:nvPr/>
        </p:nvSpPr>
        <p:spPr>
          <a:xfrm>
            <a:off x="3115" y="-1600"/>
            <a:ext cx="12192118" cy="914399"/>
          </a:xfrm>
          <a:prstGeom prst="rect">
            <a:avLst/>
          </a:prstGeom>
          <a:solidFill>
            <a:srgbClr val="A0C6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4000" b="1" dirty="0">
                <a:solidFill>
                  <a:schemeClr val="bg1"/>
                </a:solidFill>
              </a:rPr>
              <a:t>2. Data storage </a:t>
            </a:r>
            <a:r>
              <a:rPr lang="nl-NL" sz="4000" b="1" dirty="0" err="1">
                <a:solidFill>
                  <a:schemeClr val="bg1"/>
                </a:solidFill>
              </a:rPr>
              <a:t>and</a:t>
            </a:r>
            <a:r>
              <a:rPr lang="nl-NL" sz="4000" b="1" dirty="0">
                <a:solidFill>
                  <a:schemeClr val="bg1"/>
                </a:solidFill>
              </a:rPr>
              <a:t> security</a:t>
            </a:r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9419298"/>
      </p:ext>
    </p:extLst>
  </p:cSld>
  <p:clrMapOvr>
    <a:masterClrMapping/>
  </p:clrMapOvr>
  <p:transition spd="slow"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jdelijke aanduiding voor verticale tekst 7"/>
          <p:cNvSpPr>
            <a:spLocks noGrp="1"/>
          </p:cNvSpPr>
          <p:nvPr>
            <p:ph type="body" orient="vert" idx="1"/>
          </p:nvPr>
        </p:nvSpPr>
        <p:spPr>
          <a:xfrm>
            <a:off x="404662" y="1327161"/>
            <a:ext cx="11389023" cy="4721511"/>
          </a:xfrm>
        </p:spPr>
        <p:txBody>
          <a:bodyPr vert="horz" lIns="0" tIns="0" rIns="0" bIns="0" rtlCol="0" anchor="t"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2800" dirty="0"/>
              <a:t>What </a:t>
            </a:r>
            <a:r>
              <a:rPr lang="en-GB" sz="2800" spc="-1" dirty="0">
                <a:solidFill>
                  <a:srgbClr val="002060"/>
                </a:solidFill>
              </a:rPr>
              <a:t>measures will you take to mitigate these risks? </a:t>
            </a:r>
            <a:endParaRPr lang="en-US" sz="2800" dirty="0"/>
          </a:p>
          <a:p>
            <a:pPr lvl="1">
              <a:lnSpc>
                <a:spcPct val="150000"/>
              </a:lnSpc>
              <a:buChar char="•"/>
            </a:pPr>
            <a:r>
              <a:rPr lang="en-GB" sz="2800" spc="-1" dirty="0">
                <a:solidFill>
                  <a:srgbClr val="002060"/>
                </a:solidFill>
              </a:rPr>
              <a:t>   Don't collect more personal data than necessary</a:t>
            </a:r>
          </a:p>
          <a:p>
            <a:pPr lvl="1">
              <a:lnSpc>
                <a:spcPct val="150000"/>
              </a:lnSpc>
              <a:buChar char="•"/>
            </a:pPr>
            <a:r>
              <a:rPr lang="en-GB" sz="2800" spc="-1" dirty="0">
                <a:solidFill>
                  <a:srgbClr val="002060"/>
                </a:solidFill>
              </a:rPr>
              <a:t>   Don't keep personal data on personal computers</a:t>
            </a:r>
          </a:p>
          <a:p>
            <a:pPr lvl="1">
              <a:lnSpc>
                <a:spcPct val="150000"/>
              </a:lnSpc>
              <a:buChar char="•"/>
            </a:pPr>
            <a:r>
              <a:rPr lang="en-GB" sz="2800" spc="-1" dirty="0">
                <a:solidFill>
                  <a:srgbClr val="002060"/>
                </a:solidFill>
              </a:rPr>
              <a:t>   Give students restricted access</a:t>
            </a:r>
          </a:p>
          <a:p>
            <a:pPr lvl="1">
              <a:lnSpc>
                <a:spcPct val="150000"/>
              </a:lnSpc>
              <a:buChar char="•"/>
            </a:pPr>
            <a:r>
              <a:rPr lang="en-GB" sz="2800" spc="-1" dirty="0">
                <a:solidFill>
                  <a:srgbClr val="002060"/>
                </a:solidFill>
              </a:rPr>
              <a:t>   Know what to do in case of a data breach </a:t>
            </a:r>
          </a:p>
          <a:p>
            <a:pPr lvl="6"/>
            <a:endParaRPr lang="en-US" dirty="0"/>
          </a:p>
          <a:p>
            <a:endParaRPr lang="nl-NL" dirty="0"/>
          </a:p>
        </p:txBody>
      </p:sp>
      <p:sp>
        <p:nvSpPr>
          <p:cNvPr id="2" name="Tijdelijke aanduiding voor dianumm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EE7099E-8998-4851-915A-4F4831808297}" type="slidenum">
              <a:rPr lang="nl-NL" smtClean="0"/>
              <a:pPr/>
              <a:t>12</a:t>
            </a:fld>
            <a:endParaRPr lang="nl-NL"/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016D0647-C4F4-2937-8C3C-F819DF8081EA}"/>
              </a:ext>
            </a:extLst>
          </p:cNvPr>
          <p:cNvSpPr/>
          <p:nvPr/>
        </p:nvSpPr>
        <p:spPr>
          <a:xfrm>
            <a:off x="3115" y="-1600"/>
            <a:ext cx="12192118" cy="914399"/>
          </a:xfrm>
          <a:prstGeom prst="rect">
            <a:avLst/>
          </a:prstGeom>
          <a:solidFill>
            <a:srgbClr val="A0C6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4000" b="1" dirty="0">
                <a:solidFill>
                  <a:schemeClr val="bg1"/>
                </a:solidFill>
              </a:rPr>
              <a:t>2. Data storage </a:t>
            </a:r>
            <a:r>
              <a:rPr lang="nl-NL" sz="4000" b="1" dirty="0" err="1">
                <a:solidFill>
                  <a:schemeClr val="bg1"/>
                </a:solidFill>
              </a:rPr>
              <a:t>and</a:t>
            </a:r>
            <a:r>
              <a:rPr lang="nl-NL" sz="4000" b="1" dirty="0">
                <a:solidFill>
                  <a:schemeClr val="bg1"/>
                </a:solidFill>
              </a:rPr>
              <a:t> security</a:t>
            </a:r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2551376"/>
      </p:ext>
    </p:extLst>
  </p:cSld>
  <p:clrMapOvr>
    <a:masterClrMapping/>
  </p:clrMapOvr>
  <p:transition spd="slow"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jdelijke aanduiding voor verticale tekst 7"/>
          <p:cNvSpPr>
            <a:spLocks noGrp="1"/>
          </p:cNvSpPr>
          <p:nvPr>
            <p:ph type="body" orient="vert" idx="1"/>
          </p:nvPr>
        </p:nvSpPr>
        <p:spPr>
          <a:xfrm>
            <a:off x="404662" y="1336754"/>
            <a:ext cx="11389023" cy="4711918"/>
          </a:xfrm>
        </p:spPr>
        <p:txBody>
          <a:bodyPr vert="horz" lIns="0" tIns="0" rIns="0" bIns="0" rtlCol="0" anchor="t">
            <a:normAutofit/>
          </a:bodyPr>
          <a:lstStyle/>
          <a:p>
            <a:pPr marL="0" indent="0">
              <a:buNone/>
            </a:pPr>
            <a:r>
              <a:rPr lang="en-US" sz="3200" b="1" dirty="0"/>
              <a:t>File and folder naming</a:t>
            </a:r>
          </a:p>
          <a:p>
            <a:pPr marL="0" indent="0">
              <a:buNone/>
            </a:pPr>
            <a:endParaRPr lang="en-US" sz="2800" b="1" spc="-1" dirty="0">
              <a:solidFill>
                <a:srgbClr val="0C2577"/>
              </a:solidFill>
            </a:endParaRPr>
          </a:p>
          <a:p>
            <a:r>
              <a:rPr lang="en-US" sz="2800" spc="-1" dirty="0">
                <a:solidFill>
                  <a:srgbClr val="0C2577"/>
                </a:solidFill>
              </a:rPr>
              <a:t>Meaningful and consistent</a:t>
            </a:r>
            <a:br>
              <a:rPr lang="en-US" sz="2800" spc="-1" dirty="0">
                <a:solidFill>
                  <a:srgbClr val="0C2577"/>
                </a:solidFill>
              </a:rPr>
            </a:br>
            <a:endParaRPr lang="en-US" sz="2800" spc="-1" dirty="0">
              <a:solidFill>
                <a:srgbClr val="0C2577"/>
              </a:solidFill>
            </a:endParaRPr>
          </a:p>
          <a:p>
            <a:r>
              <a:rPr lang="en-US" sz="2800" spc="-1" dirty="0">
                <a:solidFill>
                  <a:srgbClr val="0C2577"/>
                </a:solidFill>
              </a:rPr>
              <a:t>It should be clear to what project a </a:t>
            </a:r>
            <a:r>
              <a:rPr lang="en-US" sz="2800" b="1" spc="-1" dirty="0">
                <a:solidFill>
                  <a:srgbClr val="0C2577"/>
                </a:solidFill>
              </a:rPr>
              <a:t>file </a:t>
            </a:r>
            <a:r>
              <a:rPr lang="en-US" sz="2800" spc="-1" dirty="0">
                <a:solidFill>
                  <a:srgbClr val="0C2577"/>
                </a:solidFill>
              </a:rPr>
              <a:t>belongs, who the PI was and when the file was created </a:t>
            </a:r>
            <a:endParaRPr lang="en-US"/>
          </a:p>
          <a:p>
            <a:pPr lvl="1"/>
            <a:r>
              <a:rPr lang="en-US" sz="1800" spc="-1" err="1">
                <a:solidFill>
                  <a:srgbClr val="0C2577"/>
                </a:solidFill>
              </a:rPr>
              <a:t>Eg.</a:t>
            </a:r>
            <a:r>
              <a:rPr lang="en-US" sz="1800" spc="-1" dirty="0">
                <a:solidFill>
                  <a:srgbClr val="0C2577"/>
                </a:solidFill>
              </a:rPr>
              <a:t>, 20230906_Plomp_PhD-training_V1.ppt (or add this information in a separate text file)</a:t>
            </a:r>
          </a:p>
          <a:p>
            <a:pPr lvl="1"/>
            <a:endParaRPr lang="en-US" sz="2400" spc="-1" dirty="0">
              <a:solidFill>
                <a:srgbClr val="0C2577"/>
              </a:solidFill>
            </a:endParaRPr>
          </a:p>
          <a:p>
            <a:r>
              <a:rPr lang="en-US" sz="2800" spc="-1" dirty="0">
                <a:solidFill>
                  <a:srgbClr val="0C2577"/>
                </a:solidFill>
              </a:rPr>
              <a:t>Keep </a:t>
            </a:r>
            <a:r>
              <a:rPr lang="en-US" sz="2800" b="1" spc="-1" dirty="0">
                <a:solidFill>
                  <a:srgbClr val="0C2577"/>
                </a:solidFill>
              </a:rPr>
              <a:t>folder </a:t>
            </a:r>
            <a:r>
              <a:rPr lang="en-US" sz="2800" spc="-1" dirty="0">
                <a:solidFill>
                  <a:srgbClr val="0C2577"/>
                </a:solidFill>
              </a:rPr>
              <a:t>names short and simple</a:t>
            </a:r>
          </a:p>
          <a:p>
            <a:endParaRPr lang="en-US" sz="2800" spc="-1" dirty="0">
              <a:solidFill>
                <a:srgbClr val="0C2577"/>
              </a:solidFill>
            </a:endParaRPr>
          </a:p>
          <a:p>
            <a:pPr marL="0" indent="0">
              <a:buNone/>
            </a:pPr>
            <a:endParaRPr lang="en-US" sz="2000" b="1" dirty="0"/>
          </a:p>
          <a:p>
            <a:endParaRPr lang="nl-NL" dirty="0"/>
          </a:p>
        </p:txBody>
      </p:sp>
      <p:sp>
        <p:nvSpPr>
          <p:cNvPr id="2" name="Tijdelijke aanduiding voor dianumm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EE7099E-8998-4851-915A-4F4831808297}" type="slidenum">
              <a:rPr lang="nl-NL" smtClean="0"/>
              <a:pPr/>
              <a:t>13</a:t>
            </a:fld>
            <a:endParaRPr lang="nl-NL"/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9B403358-6CE4-B64B-3B66-9FB23197839C}"/>
              </a:ext>
            </a:extLst>
          </p:cNvPr>
          <p:cNvSpPr/>
          <p:nvPr/>
        </p:nvSpPr>
        <p:spPr>
          <a:xfrm>
            <a:off x="3115" y="-1600"/>
            <a:ext cx="12192118" cy="923990"/>
          </a:xfrm>
          <a:prstGeom prst="rect">
            <a:avLst/>
          </a:prstGeom>
          <a:solidFill>
            <a:srgbClr val="9ED3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4000" b="1" dirty="0">
                <a:solidFill>
                  <a:schemeClr val="bg1"/>
                </a:solidFill>
              </a:rPr>
              <a:t>3. Data </a:t>
            </a:r>
            <a:r>
              <a:rPr lang="nl-NL" sz="4000" b="1" err="1">
                <a:solidFill>
                  <a:schemeClr val="bg1"/>
                </a:solidFill>
              </a:rPr>
              <a:t>documentation</a:t>
            </a:r>
            <a:r>
              <a:rPr lang="nl-NL" sz="4000" b="1" dirty="0">
                <a:solidFill>
                  <a:schemeClr val="bg1"/>
                </a:solidFill>
              </a:rPr>
              <a:t> (1)</a:t>
            </a:r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0667050"/>
      </p:ext>
    </p:extLst>
  </p:cSld>
  <p:clrMapOvr>
    <a:masterClrMapping/>
  </p:clrMapOvr>
  <p:transition spd="slow">
    <p:wipe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jdelijke aanduiding voor verticale tekst 7"/>
          <p:cNvSpPr>
            <a:spLocks noGrp="1"/>
          </p:cNvSpPr>
          <p:nvPr>
            <p:ph type="body" orient="vert" idx="1"/>
          </p:nvPr>
        </p:nvSpPr>
        <p:spPr>
          <a:xfrm>
            <a:off x="404662" y="1336752"/>
            <a:ext cx="11389023" cy="4711920"/>
          </a:xfrm>
        </p:spPr>
        <p:txBody>
          <a:bodyPr vert="horz" lIns="0" tIns="0" rIns="0" bIns="0" rtlCol="0" anchor="t">
            <a:noAutofit/>
          </a:bodyPr>
          <a:lstStyle/>
          <a:p>
            <a:pPr marL="0" indent="0">
              <a:buNone/>
            </a:pPr>
            <a:r>
              <a:rPr lang="en-US" sz="2800" b="1" dirty="0"/>
              <a:t>Keeping track of multiple versions</a:t>
            </a:r>
          </a:p>
          <a:p>
            <a:pPr marL="0" indent="0">
              <a:buNone/>
            </a:pPr>
            <a:endParaRPr lang="en-US" sz="2800" b="1" spc="-1" dirty="0">
              <a:solidFill>
                <a:srgbClr val="0C2577"/>
              </a:solidFill>
            </a:endParaRPr>
          </a:p>
          <a:p>
            <a:r>
              <a:rPr lang="en-US" sz="2800" spc="-1" dirty="0">
                <a:solidFill>
                  <a:srgbClr val="0C2577"/>
                </a:solidFill>
              </a:rPr>
              <a:t>Lock raw data (so you don't accidentally mess with it!)</a:t>
            </a:r>
          </a:p>
          <a:p>
            <a:endParaRPr lang="en-US" sz="2800" spc="-1" dirty="0">
              <a:solidFill>
                <a:srgbClr val="0C2577"/>
              </a:solidFill>
            </a:endParaRPr>
          </a:p>
          <a:p>
            <a:r>
              <a:rPr lang="en-US" sz="2800" spc="-1" dirty="0">
                <a:solidFill>
                  <a:srgbClr val="0C2577"/>
                </a:solidFill>
              </a:rPr>
              <a:t>Version number in file name</a:t>
            </a:r>
          </a:p>
          <a:p>
            <a:endParaRPr lang="en-US" sz="2800" spc="-1" dirty="0">
              <a:solidFill>
                <a:srgbClr val="0C2577"/>
              </a:solidFill>
            </a:endParaRPr>
          </a:p>
          <a:p>
            <a:r>
              <a:rPr lang="en-US" sz="2800" spc="-1" dirty="0">
                <a:solidFill>
                  <a:srgbClr val="0C2577"/>
                </a:solidFill>
              </a:rPr>
              <a:t>Save SPSS script when making changes</a:t>
            </a:r>
          </a:p>
          <a:p>
            <a:endParaRPr lang="en-US" sz="2800" spc="-1" dirty="0">
              <a:solidFill>
                <a:srgbClr val="0C2577"/>
              </a:solidFill>
            </a:endParaRPr>
          </a:p>
          <a:p>
            <a:r>
              <a:rPr lang="en-US" sz="2800" spc="-1" dirty="0">
                <a:solidFill>
                  <a:srgbClr val="0C2577"/>
                </a:solidFill>
              </a:rPr>
              <a:t>Keep a logbook (text file), write down the changes per version </a:t>
            </a:r>
          </a:p>
          <a:p>
            <a:pPr marL="0" indent="0">
              <a:buNone/>
            </a:pPr>
            <a:endParaRPr lang="en-US" sz="2000" b="1" dirty="0"/>
          </a:p>
          <a:p>
            <a:endParaRPr lang="nl-NL" dirty="0"/>
          </a:p>
        </p:txBody>
      </p:sp>
      <p:sp>
        <p:nvSpPr>
          <p:cNvPr id="2" name="Tijdelijke aanduiding voor dianumm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EE7099E-8998-4851-915A-4F4831808297}" type="slidenum">
              <a:rPr lang="nl-NL" smtClean="0"/>
              <a:pPr/>
              <a:t>14</a:t>
            </a:fld>
            <a:endParaRPr lang="nl-NL"/>
          </a:p>
        </p:txBody>
      </p:sp>
      <p:sp>
        <p:nvSpPr>
          <p:cNvPr id="9" name="Rechthoek 8">
            <a:extLst>
              <a:ext uri="{FF2B5EF4-FFF2-40B4-BE49-F238E27FC236}">
                <a16:creationId xmlns:a16="http://schemas.microsoft.com/office/drawing/2014/main" id="{5B2F4F37-DD25-23E7-6E65-94A622D74867}"/>
              </a:ext>
            </a:extLst>
          </p:cNvPr>
          <p:cNvSpPr/>
          <p:nvPr/>
        </p:nvSpPr>
        <p:spPr>
          <a:xfrm>
            <a:off x="3115" y="-1600"/>
            <a:ext cx="12192118" cy="923990"/>
          </a:xfrm>
          <a:prstGeom prst="rect">
            <a:avLst/>
          </a:prstGeom>
          <a:solidFill>
            <a:srgbClr val="9ED3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nl-NL" sz="4000" b="1" dirty="0">
                <a:solidFill>
                  <a:schemeClr val="bg1"/>
                </a:solidFill>
              </a:rPr>
              <a:t>3. Data </a:t>
            </a:r>
            <a:r>
              <a:rPr lang="nl-NL" sz="4000" b="1" dirty="0" err="1">
                <a:solidFill>
                  <a:schemeClr val="bg1"/>
                </a:solidFill>
              </a:rPr>
              <a:t>documentation</a:t>
            </a:r>
            <a:r>
              <a:rPr lang="nl-NL" sz="4000" b="1" dirty="0">
                <a:solidFill>
                  <a:schemeClr val="bg1"/>
                </a:solidFill>
              </a:rPr>
              <a:t> (2)</a:t>
            </a:r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7807112"/>
      </p:ext>
    </p:extLst>
  </p:cSld>
  <p:clrMapOvr>
    <a:masterClrMapping/>
  </p:clrMapOvr>
  <p:transition spd="slow">
    <p:wipe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jdelijke aanduiding voor verticale tekst 7"/>
          <p:cNvSpPr>
            <a:spLocks noGrp="1"/>
          </p:cNvSpPr>
          <p:nvPr>
            <p:ph type="body" orient="vert" idx="1"/>
          </p:nvPr>
        </p:nvSpPr>
        <p:spPr>
          <a:xfrm>
            <a:off x="404662" y="1355936"/>
            <a:ext cx="11389023" cy="5042844"/>
          </a:xfrm>
        </p:spPr>
        <p:txBody>
          <a:bodyPr vert="horz" lIns="0" tIns="0" rIns="0" bIns="0" rtlCol="0" anchor="t">
            <a:noAutofit/>
          </a:bodyPr>
          <a:lstStyle/>
          <a:p>
            <a:pPr marL="0" indent="0">
              <a:buNone/>
            </a:pPr>
            <a:r>
              <a:rPr lang="en-US" sz="2800" b="1" dirty="0"/>
              <a:t>Metadata (data about data)</a:t>
            </a:r>
          </a:p>
          <a:p>
            <a:pPr marL="0" indent="0">
              <a:buNone/>
            </a:pPr>
            <a:endParaRPr lang="en-US" sz="2400" b="1" spc="-1" dirty="0">
              <a:solidFill>
                <a:srgbClr val="0C2577"/>
              </a:solidFill>
            </a:endParaRPr>
          </a:p>
          <a:p>
            <a:r>
              <a:rPr lang="en-US" sz="2400" dirty="0"/>
              <a:t>Descriptive and administrative metadata about your dataset (when archiving).</a:t>
            </a:r>
          </a:p>
          <a:p>
            <a:endParaRPr lang="en-US" sz="2400" dirty="0"/>
          </a:p>
          <a:p>
            <a:r>
              <a:rPr lang="en-US" sz="2400" dirty="0"/>
              <a:t>What does someone need to know about your dataset to use it: </a:t>
            </a:r>
          </a:p>
          <a:p>
            <a:pPr lvl="1"/>
            <a:r>
              <a:rPr lang="en-US" sz="2000" dirty="0"/>
              <a:t>  Who created your data</a:t>
            </a:r>
          </a:p>
          <a:p>
            <a:pPr lvl="1"/>
            <a:r>
              <a:rPr lang="en-US" sz="2000" dirty="0"/>
              <a:t>  What the dataset contains</a:t>
            </a:r>
          </a:p>
          <a:p>
            <a:pPr lvl="1"/>
            <a:r>
              <a:rPr lang="en-US" sz="2000" dirty="0"/>
              <a:t>  Where it was created</a:t>
            </a:r>
          </a:p>
          <a:p>
            <a:pPr lvl="1"/>
            <a:r>
              <a:rPr lang="en-US" sz="2000" dirty="0"/>
              <a:t>  When it was created</a:t>
            </a:r>
          </a:p>
          <a:p>
            <a:pPr lvl="1"/>
            <a:r>
              <a:rPr lang="en-US" sz="2000" dirty="0"/>
              <a:t> What software is needed to interact with the data</a:t>
            </a:r>
            <a:endParaRPr lang="en-US" dirty="0"/>
          </a:p>
          <a:p>
            <a:pPr marL="0" indent="0">
              <a:buNone/>
            </a:pPr>
            <a:endParaRPr lang="en-US" sz="2000" b="1" dirty="0"/>
          </a:p>
          <a:p>
            <a:endParaRPr lang="nl-NL" dirty="0"/>
          </a:p>
        </p:txBody>
      </p:sp>
      <p:sp>
        <p:nvSpPr>
          <p:cNvPr id="2" name="Tijdelijke aanduiding voor dianumm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EE7099E-8998-4851-915A-4F4831808297}" type="slidenum">
              <a:rPr lang="nl-NL" smtClean="0"/>
              <a:pPr/>
              <a:t>15</a:t>
            </a:fld>
            <a:endParaRPr lang="nl-NL"/>
          </a:p>
        </p:txBody>
      </p:sp>
      <p:sp>
        <p:nvSpPr>
          <p:cNvPr id="9" name="Rechthoek 8">
            <a:extLst>
              <a:ext uri="{FF2B5EF4-FFF2-40B4-BE49-F238E27FC236}">
                <a16:creationId xmlns:a16="http://schemas.microsoft.com/office/drawing/2014/main" id="{F7A77535-681E-BE87-73E1-7C42EB97CB66}"/>
              </a:ext>
            </a:extLst>
          </p:cNvPr>
          <p:cNvSpPr/>
          <p:nvPr/>
        </p:nvSpPr>
        <p:spPr>
          <a:xfrm>
            <a:off x="3115" y="-1600"/>
            <a:ext cx="12192118" cy="923990"/>
          </a:xfrm>
          <a:prstGeom prst="rect">
            <a:avLst/>
          </a:prstGeom>
          <a:solidFill>
            <a:srgbClr val="9ED3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nl-NL" sz="4000" b="1" dirty="0">
                <a:solidFill>
                  <a:schemeClr val="bg1"/>
                </a:solidFill>
              </a:rPr>
              <a:t>3. Data </a:t>
            </a:r>
            <a:r>
              <a:rPr lang="nl-NL" sz="4000" b="1" dirty="0" err="1">
                <a:solidFill>
                  <a:schemeClr val="bg1"/>
                </a:solidFill>
              </a:rPr>
              <a:t>documentation</a:t>
            </a:r>
            <a:r>
              <a:rPr lang="nl-NL" sz="4000" b="1" dirty="0">
                <a:solidFill>
                  <a:schemeClr val="bg1"/>
                </a:solidFill>
              </a:rPr>
              <a:t> (3)</a:t>
            </a:r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4462554"/>
      </p:ext>
    </p:extLst>
  </p:cSld>
  <p:clrMapOvr>
    <a:masterClrMapping/>
  </p:clrMapOvr>
  <p:transition spd="slow">
    <p:wipe dir="r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jdelijke aanduiding voor verticale tekst 7"/>
          <p:cNvSpPr>
            <a:spLocks noGrp="1"/>
          </p:cNvSpPr>
          <p:nvPr>
            <p:ph type="body" orient="vert" idx="1"/>
          </p:nvPr>
        </p:nvSpPr>
        <p:spPr>
          <a:xfrm>
            <a:off x="404662" y="1336753"/>
            <a:ext cx="11389023" cy="4711919"/>
          </a:xfrm>
        </p:spPr>
        <p:txBody>
          <a:bodyPr vert="horz" lIns="0" tIns="0" rIns="0" bIns="0" rtlCol="0" anchor="t">
            <a:normAutofit/>
          </a:bodyPr>
          <a:lstStyle/>
          <a:p>
            <a:pPr marL="0" indent="0">
              <a:buNone/>
            </a:pPr>
            <a:r>
              <a:rPr lang="en-US" sz="2800" b="1" dirty="0"/>
              <a:t>Metadata (data about data)</a:t>
            </a:r>
          </a:p>
          <a:p>
            <a:pPr marL="0" indent="0">
              <a:buNone/>
            </a:pPr>
            <a:endParaRPr lang="en-US" sz="2800" b="1" spc="-1" dirty="0">
              <a:solidFill>
                <a:srgbClr val="0C2577"/>
              </a:solidFill>
            </a:endParaRPr>
          </a:p>
          <a:p>
            <a:r>
              <a:rPr lang="en-US" sz="2400" dirty="0"/>
              <a:t>This metadata is usually described in a “README”-file.  </a:t>
            </a:r>
          </a:p>
          <a:p>
            <a:endParaRPr lang="en-US" sz="2400" dirty="0"/>
          </a:p>
          <a:p>
            <a:r>
              <a:rPr lang="en-US" sz="2400" dirty="0"/>
              <a:t>Other items that can help document your data:</a:t>
            </a:r>
          </a:p>
          <a:p>
            <a:pPr lvl="1"/>
            <a:r>
              <a:rPr lang="en-US" sz="2400" dirty="0"/>
              <a:t>Codebooks (describe the variables you collected)</a:t>
            </a:r>
          </a:p>
          <a:p>
            <a:pPr lvl="1"/>
            <a:r>
              <a:rPr lang="en-US" sz="2400" dirty="0"/>
              <a:t>Materials you used (questionnaires, procedures, instructions)</a:t>
            </a:r>
          </a:p>
          <a:p>
            <a:pPr lvl="1"/>
            <a:r>
              <a:rPr lang="en-US" sz="2400" dirty="0"/>
              <a:t>? </a:t>
            </a:r>
          </a:p>
          <a:p>
            <a:pPr marL="0" indent="0">
              <a:buNone/>
            </a:pPr>
            <a:endParaRPr lang="en-US" sz="2800" b="1" dirty="0"/>
          </a:p>
          <a:p>
            <a:endParaRPr lang="nl-NL" sz="2400" dirty="0"/>
          </a:p>
        </p:txBody>
      </p:sp>
      <p:sp>
        <p:nvSpPr>
          <p:cNvPr id="2" name="Tijdelijke aanduiding voor dianumm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EE7099E-8998-4851-915A-4F4831808297}" type="slidenum">
              <a:rPr lang="nl-NL" smtClean="0"/>
              <a:pPr/>
              <a:t>16</a:t>
            </a:fld>
            <a:endParaRPr lang="nl-NL"/>
          </a:p>
        </p:txBody>
      </p:sp>
      <p:sp>
        <p:nvSpPr>
          <p:cNvPr id="3" name="Rechthoek: afgeronde hoeken 2">
            <a:extLst>
              <a:ext uri="{FF2B5EF4-FFF2-40B4-BE49-F238E27FC236}">
                <a16:creationId xmlns:a16="http://schemas.microsoft.com/office/drawing/2014/main" id="{CAAA99D1-83D3-CBD3-5E58-CE62070A6BBC}"/>
              </a:ext>
            </a:extLst>
          </p:cNvPr>
          <p:cNvSpPr/>
          <p:nvPr/>
        </p:nvSpPr>
        <p:spPr>
          <a:xfrm>
            <a:off x="8474112" y="5157192"/>
            <a:ext cx="3529719" cy="1049463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nl-NL" noProof="0" dirty="0">
                <a:solidFill>
                  <a:schemeClr val="bg1"/>
                </a:solidFill>
              </a:rPr>
              <a:t>💡</a:t>
            </a:r>
            <a:r>
              <a:rPr lang="nl-NL" sz="1100" noProof="0" dirty="0">
                <a:solidFill>
                  <a:schemeClr val="bg1"/>
                </a:solidFill>
              </a:rPr>
              <a:t> </a:t>
            </a:r>
            <a:r>
              <a:rPr lang="nl-NL" sz="1100" noProof="0" dirty="0" err="1">
                <a:solidFill>
                  <a:schemeClr val="bg1"/>
                </a:solidFill>
                <a:latin typeface="Arial"/>
                <a:ea typeface="Verdana"/>
                <a:cs typeface="Arial"/>
              </a:rPr>
              <a:t>You</a:t>
            </a:r>
            <a:r>
              <a:rPr lang="nl-NL" sz="1100" noProof="0" dirty="0">
                <a:solidFill>
                  <a:schemeClr val="bg1"/>
                </a:solidFill>
                <a:latin typeface="Arial"/>
                <a:ea typeface="Verdana"/>
                <a:cs typeface="Arial"/>
              </a:rPr>
              <a:t> </a:t>
            </a:r>
            <a:r>
              <a:rPr lang="nl-NL" sz="1100" noProof="0" dirty="0" err="1">
                <a:solidFill>
                  <a:schemeClr val="bg1"/>
                </a:solidFill>
                <a:latin typeface="Arial"/>
                <a:ea typeface="Verdana"/>
                <a:cs typeface="Arial"/>
              </a:rPr>
              <a:t>can</a:t>
            </a:r>
            <a:r>
              <a:rPr lang="nl-NL" sz="1100" noProof="0" dirty="0">
                <a:solidFill>
                  <a:schemeClr val="bg1"/>
                </a:solidFill>
                <a:latin typeface="Arial"/>
                <a:ea typeface="Verdana"/>
                <a:cs typeface="Arial"/>
              </a:rPr>
              <a:t> </a:t>
            </a:r>
            <a:r>
              <a:rPr lang="nl-NL" sz="1100" noProof="0" dirty="0" err="1">
                <a:solidFill>
                  <a:schemeClr val="bg1"/>
                </a:solidFill>
                <a:latin typeface="Arial"/>
                <a:ea typeface="Verdana"/>
                <a:cs typeface="Arial"/>
              </a:rPr>
              <a:t>find</a:t>
            </a:r>
            <a:r>
              <a:rPr lang="nl-NL" sz="1100" noProof="0" dirty="0">
                <a:solidFill>
                  <a:schemeClr val="bg1"/>
                </a:solidFill>
                <a:latin typeface="Arial"/>
                <a:ea typeface="Verdana"/>
                <a:cs typeface="Arial"/>
              </a:rPr>
              <a:t> </a:t>
            </a:r>
            <a:r>
              <a:rPr lang="nl-NL" sz="1100" noProof="0" dirty="0" err="1">
                <a:solidFill>
                  <a:schemeClr val="bg1"/>
                </a:solidFill>
                <a:latin typeface="Arial"/>
                <a:ea typeface="Verdana"/>
                <a:cs typeface="Arial"/>
              </a:rPr>
              <a:t>our</a:t>
            </a:r>
            <a:r>
              <a:rPr lang="nl-NL" sz="1100" noProof="0" dirty="0">
                <a:solidFill>
                  <a:schemeClr val="bg1"/>
                </a:solidFill>
                <a:latin typeface="Arial"/>
                <a:ea typeface="Verdana"/>
                <a:cs typeface="Arial"/>
              </a:rPr>
              <a:t> README template on </a:t>
            </a:r>
            <a:r>
              <a:rPr lang="nl-NL" sz="1100" noProof="0" dirty="0" err="1">
                <a:solidFill>
                  <a:schemeClr val="bg1"/>
                </a:solidFill>
                <a:latin typeface="Arial"/>
                <a:ea typeface="Verdana"/>
                <a:cs typeface="Arial"/>
              </a:rPr>
              <a:t>Zenodo</a:t>
            </a:r>
            <a:r>
              <a:rPr lang="nl-NL" sz="1100" noProof="0" dirty="0">
                <a:solidFill>
                  <a:schemeClr val="bg1"/>
                </a:solidFill>
                <a:latin typeface="Arial"/>
                <a:ea typeface="Verdana"/>
                <a:cs typeface="Arial"/>
              </a:rPr>
              <a:t>:</a:t>
            </a:r>
            <a:br>
              <a:rPr lang="nl-NL" sz="1100" noProof="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nl-NL" sz="1100" dirty="0">
                <a:solidFill>
                  <a:schemeClr val="bg1"/>
                </a:solidFill>
                <a:ea typeface="+mn-lt"/>
                <a:cs typeface="+mn-lt"/>
              </a:rPr>
              <a:t>        https://zenodo.org/records/7113206</a:t>
            </a:r>
            <a:endParaRPr lang="nl-NL" sz="1100" noProof="0" dirty="0">
              <a:solidFill>
                <a:schemeClr val="bg1"/>
              </a:solidFill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hthoek 9">
            <a:extLst>
              <a:ext uri="{FF2B5EF4-FFF2-40B4-BE49-F238E27FC236}">
                <a16:creationId xmlns:a16="http://schemas.microsoft.com/office/drawing/2014/main" id="{FAD1F54A-A8B5-6DBE-B9AE-5D7666E4614E}"/>
              </a:ext>
            </a:extLst>
          </p:cNvPr>
          <p:cNvSpPr/>
          <p:nvPr/>
        </p:nvSpPr>
        <p:spPr>
          <a:xfrm>
            <a:off x="3115" y="-1600"/>
            <a:ext cx="12192118" cy="923990"/>
          </a:xfrm>
          <a:prstGeom prst="rect">
            <a:avLst/>
          </a:prstGeom>
          <a:solidFill>
            <a:srgbClr val="9ED3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nl-NL" sz="4000" b="1" dirty="0">
                <a:solidFill>
                  <a:schemeClr val="bg1"/>
                </a:solidFill>
              </a:rPr>
              <a:t>3. Data </a:t>
            </a:r>
            <a:r>
              <a:rPr lang="nl-NL" sz="4000" b="1" dirty="0" err="1">
                <a:solidFill>
                  <a:schemeClr val="bg1"/>
                </a:solidFill>
              </a:rPr>
              <a:t>documentation</a:t>
            </a:r>
            <a:r>
              <a:rPr lang="nl-NL" sz="4000" b="1" dirty="0">
                <a:solidFill>
                  <a:schemeClr val="bg1"/>
                </a:solidFill>
              </a:rPr>
              <a:t> (4)</a:t>
            </a:r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3096507"/>
      </p:ext>
    </p:extLst>
  </p:cSld>
  <p:clrMapOvr>
    <a:masterClrMapping/>
  </p:clrMapOvr>
  <p:transition spd="slow">
    <p:wipe dir="r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jdelijke aanduiding voor verticale tekst 7"/>
          <p:cNvSpPr>
            <a:spLocks noGrp="1"/>
          </p:cNvSpPr>
          <p:nvPr>
            <p:ph type="body" orient="vert" idx="1"/>
          </p:nvPr>
        </p:nvSpPr>
        <p:spPr>
          <a:xfrm>
            <a:off x="404662" y="1327161"/>
            <a:ext cx="11389023" cy="4721511"/>
          </a:xfrm>
        </p:spPr>
        <p:txBody>
          <a:bodyPr vert="horz" lIns="0" tIns="0" rIns="0" bIns="0" rtlCol="0" anchor="t">
            <a:normAutofit/>
          </a:bodyPr>
          <a:lstStyle/>
          <a:p>
            <a:pPr marL="0" indent="0">
              <a:buNone/>
            </a:pPr>
            <a:r>
              <a:rPr lang="en-US" sz="2800" b="1" dirty="0"/>
              <a:t>Sharing data </a:t>
            </a:r>
            <a:r>
              <a:rPr lang="en-US" sz="2800" b="1" u="sng" dirty="0"/>
              <a:t>during</a:t>
            </a:r>
            <a:r>
              <a:rPr lang="en-US" sz="2800" b="1" dirty="0"/>
              <a:t> your project</a:t>
            </a:r>
          </a:p>
          <a:p>
            <a:pPr marL="0" indent="0">
              <a:buNone/>
            </a:pPr>
            <a:endParaRPr lang="en-US" sz="2800" b="1" spc="-1" dirty="0">
              <a:solidFill>
                <a:srgbClr val="0C2577"/>
              </a:solidFill>
            </a:endParaRPr>
          </a:p>
          <a:p>
            <a:pPr marL="0" indent="0">
              <a:buNone/>
            </a:pPr>
            <a:r>
              <a:rPr lang="en-US" sz="2400" dirty="0"/>
              <a:t>If sharing data with another research group or outside organization, consider:</a:t>
            </a:r>
          </a:p>
          <a:p>
            <a:endParaRPr lang="en-US" sz="2400" dirty="0"/>
          </a:p>
          <a:p>
            <a:pPr lvl="1"/>
            <a:r>
              <a:rPr lang="en-US" sz="2400" dirty="0"/>
              <a:t>What will you share with them? (e.g., all data, only de-identified data, no copyrighted interview guides) </a:t>
            </a:r>
          </a:p>
          <a:p>
            <a:pPr lvl="1"/>
            <a:endParaRPr lang="en-US" sz="2400" dirty="0"/>
          </a:p>
          <a:p>
            <a:pPr lvl="1"/>
            <a:r>
              <a:rPr lang="en-US" sz="2400" dirty="0"/>
              <a:t>Under which conditions will you share with them? (e.g., must give me credit on any resulting papers, must delete data after use)</a:t>
            </a:r>
          </a:p>
          <a:p>
            <a:pPr marL="0" indent="0">
              <a:buNone/>
            </a:pPr>
            <a:endParaRPr lang="en-US" sz="2400" b="1" dirty="0"/>
          </a:p>
          <a:p>
            <a:endParaRPr lang="nl-NL" sz="2000" dirty="0"/>
          </a:p>
        </p:txBody>
      </p:sp>
      <p:sp>
        <p:nvSpPr>
          <p:cNvPr id="2" name="Tijdelijke aanduiding voor dianumm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EE7099E-8998-4851-915A-4F4831808297}" type="slidenum">
              <a:rPr lang="nl-NL" smtClean="0"/>
              <a:pPr/>
              <a:t>17</a:t>
            </a:fld>
            <a:endParaRPr lang="nl-NL"/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1AFAA9F0-7C98-7A75-CD97-8867BF0C55DB}"/>
              </a:ext>
            </a:extLst>
          </p:cNvPr>
          <p:cNvSpPr/>
          <p:nvPr/>
        </p:nvSpPr>
        <p:spPr>
          <a:xfrm>
            <a:off x="3115" y="-1600"/>
            <a:ext cx="12192118" cy="914399"/>
          </a:xfrm>
          <a:prstGeom prst="rect">
            <a:avLst/>
          </a:prstGeom>
          <a:solidFill>
            <a:srgbClr val="77BB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4000" b="1" dirty="0">
                <a:solidFill>
                  <a:schemeClr val="bg1"/>
                </a:solidFill>
              </a:rPr>
              <a:t>4. Data access </a:t>
            </a:r>
            <a:r>
              <a:rPr lang="nl-NL" sz="4000" b="1" err="1">
                <a:solidFill>
                  <a:schemeClr val="bg1"/>
                </a:solidFill>
              </a:rPr>
              <a:t>and</a:t>
            </a:r>
            <a:r>
              <a:rPr lang="nl-NL" sz="4000" b="1" dirty="0">
                <a:solidFill>
                  <a:schemeClr val="bg1"/>
                </a:solidFill>
              </a:rPr>
              <a:t> </a:t>
            </a:r>
            <a:r>
              <a:rPr lang="nl-NL" sz="4000" b="1" err="1">
                <a:solidFill>
                  <a:schemeClr val="bg1"/>
                </a:solidFill>
              </a:rPr>
              <a:t>sharing</a:t>
            </a:r>
            <a:r>
              <a:rPr lang="nl-NL" sz="4000" b="1" dirty="0">
                <a:solidFill>
                  <a:schemeClr val="bg1"/>
                </a:solidFill>
              </a:rPr>
              <a:t> (1)</a:t>
            </a:r>
            <a:endParaRPr lang="nl-NL" sz="4000">
              <a:solidFill>
                <a:schemeClr val="bg1"/>
              </a:solidFill>
            </a:endParaRPr>
          </a:p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599663"/>
      </p:ext>
    </p:extLst>
  </p:cSld>
  <p:clrMapOvr>
    <a:masterClrMapping/>
  </p:clrMapOvr>
  <p:transition spd="slow">
    <p:wipe dir="r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jdelijke aanduiding voor verticale tekst 7"/>
          <p:cNvSpPr>
            <a:spLocks noGrp="1"/>
          </p:cNvSpPr>
          <p:nvPr>
            <p:ph type="body" orient="vert" idx="1"/>
          </p:nvPr>
        </p:nvSpPr>
        <p:spPr>
          <a:xfrm>
            <a:off x="404662" y="1327161"/>
            <a:ext cx="11389023" cy="4721511"/>
          </a:xfrm>
        </p:spPr>
        <p:txBody>
          <a:bodyPr vert="horz" lIns="0" tIns="0" rIns="0" bIns="0" rtlCol="0" anchor="t">
            <a:normAutofit/>
          </a:bodyPr>
          <a:lstStyle/>
          <a:p>
            <a:pPr marL="0" indent="0">
              <a:buNone/>
            </a:pPr>
            <a:r>
              <a:rPr lang="en-US" sz="2800" b="1" dirty="0"/>
              <a:t>Consent forms</a:t>
            </a:r>
          </a:p>
          <a:p>
            <a:endParaRPr lang="en-US" sz="2400" dirty="0"/>
          </a:p>
          <a:p>
            <a:pPr>
              <a:lnSpc>
                <a:spcPct val="150000"/>
              </a:lnSpc>
            </a:pPr>
            <a:r>
              <a:rPr lang="en-US" sz="2400" dirty="0"/>
              <a:t>Don't promise to destroy the data after the project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Explain to the participants:</a:t>
            </a:r>
          </a:p>
          <a:p>
            <a:pPr lvl="1">
              <a:lnSpc>
                <a:spcPct val="150000"/>
              </a:lnSpc>
            </a:pPr>
            <a:r>
              <a:rPr lang="en-US" sz="2400" dirty="0"/>
              <a:t>   What data you will collect and share</a:t>
            </a:r>
          </a:p>
          <a:p>
            <a:pPr lvl="1">
              <a:lnSpc>
                <a:spcPct val="150000"/>
              </a:lnSpc>
            </a:pPr>
            <a:r>
              <a:rPr lang="en-US" sz="2400" dirty="0"/>
              <a:t>   With whom and for what purpose you will share them </a:t>
            </a:r>
          </a:p>
          <a:p>
            <a:pPr marL="0" indent="0">
              <a:buNone/>
            </a:pPr>
            <a:endParaRPr lang="en-US" sz="2400" b="1" dirty="0"/>
          </a:p>
          <a:p>
            <a:endParaRPr lang="nl-NL" sz="2000" dirty="0"/>
          </a:p>
        </p:txBody>
      </p:sp>
      <p:sp>
        <p:nvSpPr>
          <p:cNvPr id="2" name="Tijdelijke aanduiding voor dianumm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EE7099E-8998-4851-915A-4F4831808297}" type="slidenum">
              <a:rPr lang="nl-NL" smtClean="0"/>
              <a:pPr/>
              <a:t>18</a:t>
            </a:fld>
            <a:endParaRPr lang="nl-NL"/>
          </a:p>
        </p:txBody>
      </p:sp>
      <p:sp>
        <p:nvSpPr>
          <p:cNvPr id="3" name="Rechthoek: afgeronde hoeken 2">
            <a:extLst>
              <a:ext uri="{FF2B5EF4-FFF2-40B4-BE49-F238E27FC236}">
                <a16:creationId xmlns:a16="http://schemas.microsoft.com/office/drawing/2014/main" id="{CAAA99D1-83D3-CBD3-5E58-CE62070A6BBC}"/>
              </a:ext>
            </a:extLst>
          </p:cNvPr>
          <p:cNvSpPr/>
          <p:nvPr/>
        </p:nvSpPr>
        <p:spPr>
          <a:xfrm>
            <a:off x="9123763" y="5157192"/>
            <a:ext cx="2880068" cy="1049463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nl-NL" noProof="0" dirty="0">
                <a:solidFill>
                  <a:schemeClr val="bg1"/>
                </a:solidFill>
              </a:rPr>
              <a:t>💡</a:t>
            </a:r>
            <a:r>
              <a:rPr lang="nl-NL" sz="1100" noProof="0" dirty="0">
                <a:solidFill>
                  <a:schemeClr val="bg1"/>
                </a:solidFill>
              </a:rPr>
              <a:t> </a:t>
            </a:r>
            <a:r>
              <a:rPr lang="nl-NL" sz="1100">
                <a:solidFill>
                  <a:schemeClr val="bg1"/>
                </a:solidFill>
                <a:latin typeface="Arial"/>
                <a:ea typeface="Verdana"/>
                <a:cs typeface="Arial"/>
              </a:rPr>
              <a:t>Templates </a:t>
            </a:r>
            <a:r>
              <a:rPr lang="nl-NL" sz="1100" err="1">
                <a:solidFill>
                  <a:schemeClr val="bg1"/>
                </a:solidFill>
                <a:latin typeface="Arial"/>
                <a:ea typeface="Verdana"/>
                <a:cs typeface="Arial"/>
              </a:rPr>
              <a:t>for</a:t>
            </a:r>
            <a:r>
              <a:rPr lang="nl-NL" sz="1100">
                <a:solidFill>
                  <a:schemeClr val="bg1"/>
                </a:solidFill>
                <a:latin typeface="Arial"/>
                <a:ea typeface="Verdana"/>
                <a:cs typeface="Arial"/>
              </a:rPr>
              <a:t> </a:t>
            </a:r>
            <a:r>
              <a:rPr lang="nl-NL" sz="1100" err="1">
                <a:solidFill>
                  <a:schemeClr val="bg1"/>
                </a:solidFill>
                <a:latin typeface="Arial"/>
                <a:ea typeface="Verdana"/>
                <a:cs typeface="Arial"/>
              </a:rPr>
              <a:t>Informed</a:t>
            </a:r>
            <a:r>
              <a:rPr lang="nl-NL" sz="1100">
                <a:solidFill>
                  <a:schemeClr val="bg1"/>
                </a:solidFill>
                <a:latin typeface="Arial"/>
                <a:ea typeface="Verdana"/>
                <a:cs typeface="Arial"/>
              </a:rPr>
              <a:t> Consent, Debriefing </a:t>
            </a:r>
            <a:r>
              <a:rPr lang="nl-NL" sz="1100" err="1">
                <a:solidFill>
                  <a:schemeClr val="bg1"/>
                </a:solidFill>
                <a:latin typeface="Arial"/>
                <a:ea typeface="Verdana"/>
                <a:cs typeface="Arial"/>
              </a:rPr>
              <a:t>and</a:t>
            </a:r>
            <a:r>
              <a:rPr lang="nl-NL" sz="1100">
                <a:solidFill>
                  <a:schemeClr val="bg1"/>
                </a:solidFill>
                <a:latin typeface="Arial"/>
                <a:ea typeface="Verdana"/>
                <a:cs typeface="Arial"/>
              </a:rPr>
              <a:t> Information letter </a:t>
            </a:r>
            <a:r>
              <a:rPr lang="nl-NL" sz="1100" err="1">
                <a:solidFill>
                  <a:schemeClr val="bg1"/>
                </a:solidFill>
                <a:latin typeface="Arial"/>
                <a:ea typeface="Verdana"/>
                <a:cs typeface="Arial"/>
              </a:rPr>
              <a:t>can</a:t>
            </a:r>
            <a:r>
              <a:rPr lang="nl-NL" sz="1100">
                <a:solidFill>
                  <a:schemeClr val="bg1"/>
                </a:solidFill>
                <a:latin typeface="Arial"/>
                <a:ea typeface="Verdana"/>
                <a:cs typeface="Arial"/>
              </a:rPr>
              <a:t> </a:t>
            </a:r>
            <a:r>
              <a:rPr lang="nl-NL" sz="1100" err="1">
                <a:solidFill>
                  <a:schemeClr val="bg1"/>
                </a:solidFill>
                <a:latin typeface="Arial"/>
                <a:ea typeface="Verdana"/>
                <a:cs typeface="Arial"/>
              </a:rPr>
              <a:t>be</a:t>
            </a:r>
            <a:r>
              <a:rPr lang="nl-NL" sz="1100">
                <a:solidFill>
                  <a:schemeClr val="bg1"/>
                </a:solidFill>
                <a:latin typeface="Arial"/>
                <a:ea typeface="Verdana"/>
                <a:cs typeface="Arial"/>
              </a:rPr>
              <a:t> found </a:t>
            </a:r>
            <a:r>
              <a:rPr lang="nl-NL" sz="1100">
                <a:solidFill>
                  <a:schemeClr val="bg1"/>
                </a:solidFill>
                <a:latin typeface="Arial"/>
                <a:ea typeface="Verdana"/>
                <a:cs typeface="Arial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here</a:t>
            </a:r>
            <a:r>
              <a:rPr lang="nl-NL" sz="1100">
                <a:solidFill>
                  <a:schemeClr val="bg1"/>
                </a:solidFill>
                <a:latin typeface="Arial"/>
                <a:ea typeface="Verdana"/>
                <a:cs typeface="Arial"/>
              </a:rPr>
              <a:t> (PSY) </a:t>
            </a:r>
            <a:r>
              <a:rPr lang="nl-NL" sz="1100" err="1">
                <a:solidFill>
                  <a:schemeClr val="bg1"/>
                </a:solidFill>
                <a:latin typeface="Arial"/>
                <a:ea typeface="Verdana"/>
                <a:cs typeface="Arial"/>
              </a:rPr>
              <a:t>and</a:t>
            </a:r>
            <a:r>
              <a:rPr lang="nl-NL" sz="1100">
                <a:solidFill>
                  <a:schemeClr val="bg1"/>
                </a:solidFill>
                <a:latin typeface="Arial"/>
                <a:ea typeface="Verdana"/>
                <a:cs typeface="Arial"/>
              </a:rPr>
              <a:t> on </a:t>
            </a:r>
            <a:r>
              <a:rPr lang="nl-NL" sz="1100" err="1">
                <a:solidFill>
                  <a:schemeClr val="bg1"/>
                </a:solidFill>
                <a:latin typeface="Arial"/>
                <a:ea typeface="Verdana"/>
                <a:cs typeface="Arial"/>
              </a:rPr>
              <a:t>the</a:t>
            </a:r>
            <a:r>
              <a:rPr lang="nl-NL" sz="1100">
                <a:solidFill>
                  <a:schemeClr val="bg1"/>
                </a:solidFill>
                <a:latin typeface="Arial"/>
                <a:ea typeface="Verdana"/>
                <a:cs typeface="Arial"/>
              </a:rPr>
              <a:t> IPW Teams</a:t>
            </a:r>
            <a:endParaRPr lang="nl-NL" sz="1100" noProof="0" dirty="0">
              <a:solidFill>
                <a:schemeClr val="bg1"/>
              </a:solidFill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hthoek 10">
            <a:extLst>
              <a:ext uri="{FF2B5EF4-FFF2-40B4-BE49-F238E27FC236}">
                <a16:creationId xmlns:a16="http://schemas.microsoft.com/office/drawing/2014/main" id="{649DCCA2-6F8C-95F9-592E-FF0BA2C751AB}"/>
              </a:ext>
            </a:extLst>
          </p:cNvPr>
          <p:cNvSpPr/>
          <p:nvPr/>
        </p:nvSpPr>
        <p:spPr>
          <a:xfrm>
            <a:off x="3115" y="-1600"/>
            <a:ext cx="12192118" cy="914399"/>
          </a:xfrm>
          <a:prstGeom prst="rect">
            <a:avLst/>
          </a:prstGeom>
          <a:solidFill>
            <a:srgbClr val="77BB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nl-NL" sz="4000" b="1" dirty="0">
                <a:solidFill>
                  <a:schemeClr val="bg1"/>
                </a:solidFill>
              </a:rPr>
              <a:t>4. Data access </a:t>
            </a:r>
            <a:r>
              <a:rPr lang="nl-NL" sz="4000" b="1" dirty="0" err="1">
                <a:solidFill>
                  <a:schemeClr val="bg1"/>
                </a:solidFill>
              </a:rPr>
              <a:t>and</a:t>
            </a:r>
            <a:r>
              <a:rPr lang="nl-NL" sz="4000" b="1" dirty="0">
                <a:solidFill>
                  <a:schemeClr val="bg1"/>
                </a:solidFill>
              </a:rPr>
              <a:t> </a:t>
            </a:r>
            <a:r>
              <a:rPr lang="nl-NL" sz="4000" b="1" dirty="0" err="1">
                <a:solidFill>
                  <a:schemeClr val="bg1"/>
                </a:solidFill>
              </a:rPr>
              <a:t>sharing</a:t>
            </a:r>
            <a:r>
              <a:rPr lang="nl-NL" sz="4000" b="1" dirty="0">
                <a:solidFill>
                  <a:schemeClr val="bg1"/>
                </a:solidFill>
              </a:rPr>
              <a:t> (2)</a:t>
            </a:r>
            <a:endParaRPr lang="nl-NL" sz="4000" dirty="0">
              <a:solidFill>
                <a:schemeClr val="bg1"/>
              </a:solidFill>
            </a:endParaRPr>
          </a:p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4906727"/>
      </p:ext>
    </p:extLst>
  </p:cSld>
  <p:clrMapOvr>
    <a:masterClrMapping/>
  </p:clrMapOvr>
  <p:transition spd="slow"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Cartoon of two people holding signs&#10;&#10;Description automatically generated">
            <a:extLst>
              <a:ext uri="{FF2B5EF4-FFF2-40B4-BE49-F238E27FC236}">
                <a16:creationId xmlns:a16="http://schemas.microsoft.com/office/drawing/2014/main" id="{46C34627-EEDC-9DD9-3F21-CF10E4FE2C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0282" y="1246061"/>
            <a:ext cx="6494534" cy="3669105"/>
          </a:xfrm>
          <a:prstGeom prst="rect">
            <a:avLst/>
          </a:prstGeom>
        </p:spPr>
      </p:pic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Introduction</a:t>
            </a:r>
            <a:r>
              <a:rPr lang="nl-NL" dirty="0"/>
              <a:t> - </a:t>
            </a:r>
            <a:r>
              <a:rPr lang="nl-NL" dirty="0" err="1"/>
              <a:t>What</a:t>
            </a:r>
            <a:r>
              <a:rPr lang="nl-NL" dirty="0"/>
              <a:t> do Data Stewards do?</a:t>
            </a:r>
          </a:p>
        </p:txBody>
      </p:sp>
      <p:sp>
        <p:nvSpPr>
          <p:cNvPr id="7" name="Tijdelijke aanduiding voor verticale tekst 6"/>
          <p:cNvSpPr>
            <a:spLocks noGrp="1"/>
          </p:cNvSpPr>
          <p:nvPr>
            <p:ph type="body" orient="vert" idx="1"/>
          </p:nvPr>
        </p:nvSpPr>
        <p:spPr>
          <a:xfrm>
            <a:off x="404662" y="1252836"/>
            <a:ext cx="11389024" cy="4795836"/>
          </a:xfrm>
        </p:spPr>
        <p:txBody>
          <a:bodyPr vert="horz" lIns="0" tIns="0" rIns="0" bIns="0" rtlCol="0" anchor="t">
            <a:noAutofit/>
          </a:bodyPr>
          <a:lstStyle/>
          <a:p>
            <a:pPr lvl="2"/>
            <a:r>
              <a:rPr lang="nl-NL" sz="2400" dirty="0"/>
              <a:t>We </a:t>
            </a:r>
            <a:r>
              <a:rPr lang="nl-NL" sz="2400" err="1"/>
              <a:t>can</a:t>
            </a:r>
            <a:r>
              <a:rPr lang="nl-NL" sz="2400" dirty="0"/>
              <a:t> help </a:t>
            </a:r>
            <a:r>
              <a:rPr lang="nl-NL" sz="2400" err="1"/>
              <a:t>you</a:t>
            </a:r>
            <a:r>
              <a:rPr lang="nl-NL" sz="2400" dirty="0"/>
              <a:t> </a:t>
            </a:r>
            <a:r>
              <a:rPr lang="nl-NL" sz="2400" err="1"/>
              <a:t>with</a:t>
            </a:r>
            <a:r>
              <a:rPr lang="nl-NL" sz="2400" dirty="0"/>
              <a:t>…</a:t>
            </a:r>
          </a:p>
          <a:p>
            <a:r>
              <a:rPr lang="nl-NL" sz="2400" dirty="0"/>
              <a:t>Data Management </a:t>
            </a:r>
            <a:r>
              <a:rPr lang="nl-NL" sz="2400" err="1"/>
              <a:t>Plans</a:t>
            </a:r>
            <a:r>
              <a:rPr lang="nl-NL" sz="2400" dirty="0"/>
              <a:t> (</a:t>
            </a:r>
            <a:r>
              <a:rPr lang="nl-NL" sz="2400" err="1"/>
              <a:t>DMPs</a:t>
            </a:r>
            <a:r>
              <a:rPr lang="nl-NL" sz="2400" dirty="0"/>
              <a:t>)</a:t>
            </a:r>
            <a:br>
              <a:rPr lang="nl-NL" sz="2400" dirty="0"/>
            </a:br>
            <a:r>
              <a:rPr lang="nl-NL" sz="2400" dirty="0"/>
              <a:t> </a:t>
            </a:r>
          </a:p>
          <a:p>
            <a:r>
              <a:rPr lang="nl-NL" sz="2400" err="1"/>
              <a:t>Publication</a:t>
            </a:r>
            <a:r>
              <a:rPr lang="nl-NL" sz="2400" dirty="0"/>
              <a:t> Packages</a:t>
            </a:r>
            <a:br>
              <a:rPr lang="nl-NL" sz="2400" dirty="0"/>
            </a:br>
            <a:r>
              <a:rPr lang="nl-NL" sz="2400" dirty="0"/>
              <a:t> </a:t>
            </a:r>
          </a:p>
          <a:p>
            <a:r>
              <a:rPr lang="nl-NL" sz="2400" dirty="0"/>
              <a:t>Data management information, </a:t>
            </a:r>
            <a:r>
              <a:rPr lang="nl-NL" sz="2400" err="1"/>
              <a:t>for</a:t>
            </a:r>
            <a:r>
              <a:rPr lang="nl-NL" sz="2400" dirty="0"/>
              <a:t> </a:t>
            </a:r>
            <a:r>
              <a:rPr lang="nl-NL" sz="2400" err="1"/>
              <a:t>example</a:t>
            </a:r>
            <a:r>
              <a:rPr lang="nl-NL" sz="2400" dirty="0"/>
              <a:t>:</a:t>
            </a:r>
          </a:p>
          <a:p>
            <a:pPr lvl="1"/>
            <a:r>
              <a:rPr lang="nl-NL" sz="2400" err="1"/>
              <a:t>Where</a:t>
            </a:r>
            <a:r>
              <a:rPr lang="nl-NL" sz="2400" dirty="0"/>
              <a:t> </a:t>
            </a:r>
            <a:r>
              <a:rPr lang="nl-NL" sz="2400" err="1"/>
              <a:t>to</a:t>
            </a:r>
            <a:r>
              <a:rPr lang="nl-NL" sz="2400" dirty="0"/>
              <a:t> store data?</a:t>
            </a:r>
          </a:p>
          <a:p>
            <a:pPr lvl="1"/>
            <a:r>
              <a:rPr lang="nl-NL" sz="2400" dirty="0"/>
              <a:t>How </a:t>
            </a:r>
            <a:r>
              <a:rPr lang="nl-NL" sz="2400" err="1"/>
              <a:t>to</a:t>
            </a:r>
            <a:r>
              <a:rPr lang="nl-NL" sz="2400" dirty="0"/>
              <a:t> share data?</a:t>
            </a:r>
          </a:p>
          <a:p>
            <a:pPr lvl="1"/>
            <a:r>
              <a:rPr lang="nl-NL" sz="2400" dirty="0"/>
              <a:t>How </a:t>
            </a:r>
            <a:r>
              <a:rPr lang="nl-NL" sz="2400" err="1"/>
              <a:t>to</a:t>
            </a:r>
            <a:r>
              <a:rPr lang="nl-NL" sz="2400" dirty="0"/>
              <a:t> </a:t>
            </a:r>
            <a:r>
              <a:rPr lang="nl-NL" sz="2400" err="1"/>
              <a:t>reuse</a:t>
            </a:r>
            <a:r>
              <a:rPr lang="nl-NL" sz="2400" dirty="0"/>
              <a:t> data?</a:t>
            </a:r>
            <a:br>
              <a:rPr lang="nl-NL" sz="2400" dirty="0"/>
            </a:br>
            <a:endParaRPr lang="nl-NL" sz="2400" dirty="0"/>
          </a:p>
          <a:p>
            <a:pPr marL="180975" lvl="1" indent="0">
              <a:buNone/>
            </a:pPr>
            <a:r>
              <a:rPr lang="en-US" sz="2400" dirty="0"/>
              <a:t>Contact us per mail (datastewards_psy_ped@fsw.leidenuniv.nl) or visit us during our Open Office Hours (Tuesdays 13:00 – 15:00 in 4A22) </a:t>
            </a:r>
          </a:p>
          <a:p>
            <a:pPr marL="180975" lvl="1" indent="0">
              <a:buNone/>
            </a:pPr>
            <a:endParaRPr lang="nl-NL" dirty="0"/>
          </a:p>
          <a:p>
            <a:endParaRPr lang="nl-NL" dirty="0"/>
          </a:p>
        </p:txBody>
      </p:sp>
      <p:sp>
        <p:nvSpPr>
          <p:cNvPr id="2" name="Tijdelijke aanduiding voor dianumm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EE7099E-8998-4851-915A-4F4831808297}" type="slidenum">
              <a:rPr lang="nl-NL" smtClean="0"/>
              <a:pPr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52970100"/>
      </p:ext>
    </p:extLst>
  </p:cSld>
  <p:clrMapOvr>
    <a:masterClrMapping/>
  </p:clrMapOvr>
  <p:transition spd="slow">
    <p:wipe dir="r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jdelijke aanduiding voor verticale tekst 7"/>
          <p:cNvSpPr>
            <a:spLocks noGrp="1"/>
          </p:cNvSpPr>
          <p:nvPr>
            <p:ph type="body" orient="vert" idx="1"/>
          </p:nvPr>
        </p:nvSpPr>
        <p:spPr>
          <a:xfrm>
            <a:off x="404662" y="1327161"/>
            <a:ext cx="11389023" cy="4721511"/>
          </a:xfrm>
        </p:spPr>
        <p:txBody>
          <a:bodyPr vert="horz" lIns="0" tIns="0" rIns="0" bIns="0" rtlCol="0" anchor="t">
            <a:normAutofit/>
          </a:bodyPr>
          <a:lstStyle/>
          <a:p>
            <a:pPr marL="0" indent="0">
              <a:buNone/>
            </a:pPr>
            <a:r>
              <a:rPr lang="en-US" sz="2800" b="1" dirty="0"/>
              <a:t>Archiving and sharing data </a:t>
            </a:r>
            <a:r>
              <a:rPr lang="en-US" sz="2800" b="1" u="sng" dirty="0"/>
              <a:t>after</a:t>
            </a:r>
            <a:r>
              <a:rPr lang="en-US" sz="2800" b="1" dirty="0"/>
              <a:t> your project</a:t>
            </a:r>
            <a:endParaRPr lang="en-US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Which parts of your project can you share open access/upon request/ cannot be shared? </a:t>
            </a:r>
            <a:endParaRPr lang="en-US"/>
          </a:p>
          <a:p>
            <a:pPr marL="0" indent="0">
              <a:buNone/>
            </a:pPr>
            <a:r>
              <a:rPr lang="en-US" sz="2400" dirty="0"/>
              <a:t>e.g., for privacy or copyright reasons</a:t>
            </a:r>
          </a:p>
          <a:p>
            <a:endParaRPr lang="en-US" sz="2400" dirty="0"/>
          </a:p>
          <a:p>
            <a:r>
              <a:rPr lang="en-US" sz="2400" dirty="0"/>
              <a:t>What will you do to prepare your data for archiving and sharing?</a:t>
            </a:r>
          </a:p>
          <a:p>
            <a:pPr lvl="1"/>
            <a:r>
              <a:rPr lang="en-US" sz="2400" dirty="0"/>
              <a:t>   De-identification</a:t>
            </a:r>
          </a:p>
          <a:p>
            <a:pPr lvl="1"/>
            <a:r>
              <a:rPr lang="en-US" sz="2400" dirty="0"/>
              <a:t>   File formats (e.g., .csv instead of .sav)</a:t>
            </a:r>
          </a:p>
          <a:p>
            <a:pPr marL="0" indent="0">
              <a:buNone/>
            </a:pPr>
            <a:endParaRPr lang="en-US" sz="2400" b="1" dirty="0"/>
          </a:p>
          <a:p>
            <a:endParaRPr lang="nl-NL" sz="2000" dirty="0"/>
          </a:p>
        </p:txBody>
      </p:sp>
      <p:sp>
        <p:nvSpPr>
          <p:cNvPr id="2" name="Tijdelijke aanduiding voor dianumm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EE7099E-8998-4851-915A-4F4831808297}" type="slidenum">
              <a:rPr lang="nl-NL" smtClean="0"/>
              <a:pPr/>
              <a:t>19</a:t>
            </a:fld>
            <a:endParaRPr lang="nl-NL"/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FD17035D-754C-90D6-9F77-829BCE07AF88}"/>
              </a:ext>
            </a:extLst>
          </p:cNvPr>
          <p:cNvSpPr/>
          <p:nvPr/>
        </p:nvSpPr>
        <p:spPr>
          <a:xfrm>
            <a:off x="3116" y="-1599"/>
            <a:ext cx="12192117" cy="914399"/>
          </a:xfrm>
          <a:prstGeom prst="rect">
            <a:avLst/>
          </a:prstGeom>
          <a:solidFill>
            <a:srgbClr val="9D9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4000" b="1" dirty="0">
                <a:solidFill>
                  <a:schemeClr val="bg1"/>
                </a:solidFill>
              </a:rPr>
              <a:t>5. Data </a:t>
            </a:r>
            <a:r>
              <a:rPr lang="nl-NL" sz="4000" b="1" err="1">
                <a:solidFill>
                  <a:schemeClr val="bg1"/>
                </a:solidFill>
              </a:rPr>
              <a:t>preservation</a:t>
            </a:r>
            <a:r>
              <a:rPr lang="nl-NL" sz="4000" b="1" dirty="0">
                <a:solidFill>
                  <a:schemeClr val="bg1"/>
                </a:solidFill>
              </a:rPr>
              <a:t> </a:t>
            </a:r>
            <a:r>
              <a:rPr lang="nl-NL" sz="4000" b="1" err="1">
                <a:solidFill>
                  <a:schemeClr val="bg1"/>
                </a:solidFill>
              </a:rPr>
              <a:t>and</a:t>
            </a:r>
            <a:r>
              <a:rPr lang="nl-NL" sz="4000" b="1" dirty="0">
                <a:solidFill>
                  <a:schemeClr val="bg1"/>
                </a:solidFill>
              </a:rPr>
              <a:t> </a:t>
            </a:r>
            <a:r>
              <a:rPr lang="nl-NL" sz="4000" b="1" err="1">
                <a:solidFill>
                  <a:schemeClr val="bg1"/>
                </a:solidFill>
              </a:rPr>
              <a:t>publication</a:t>
            </a:r>
            <a:r>
              <a:rPr lang="nl-NL" sz="4000" b="1" dirty="0">
                <a:solidFill>
                  <a:schemeClr val="bg1"/>
                </a:solidFill>
              </a:rPr>
              <a:t> (1)</a:t>
            </a:r>
            <a:endParaRPr lang="nl-NL" sz="4000">
              <a:solidFill>
                <a:schemeClr val="bg1"/>
              </a:solidFill>
            </a:endParaRPr>
          </a:p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0243546"/>
      </p:ext>
    </p:extLst>
  </p:cSld>
  <p:clrMapOvr>
    <a:masterClrMapping/>
  </p:clrMapOvr>
  <p:transition spd="slow">
    <p:wipe dir="r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jdelijke aanduiding voor verticale tekst 7"/>
          <p:cNvSpPr>
            <a:spLocks noGrp="1"/>
          </p:cNvSpPr>
          <p:nvPr>
            <p:ph type="body" orient="vert" idx="1"/>
          </p:nvPr>
        </p:nvSpPr>
        <p:spPr>
          <a:xfrm>
            <a:off x="404662" y="1279203"/>
            <a:ext cx="11389023" cy="4769469"/>
          </a:xfrm>
        </p:spPr>
        <p:txBody>
          <a:bodyPr vert="horz" lIns="0" tIns="0" rIns="0" bIns="0" rtlCol="0" anchor="t">
            <a:normAutofit/>
          </a:bodyPr>
          <a:lstStyle/>
          <a:p>
            <a:pPr marL="0" indent="0">
              <a:buNone/>
            </a:pPr>
            <a:r>
              <a:rPr lang="en-US" sz="2800" b="1" dirty="0"/>
              <a:t>How will you allow others to reuse your data?</a:t>
            </a:r>
          </a:p>
          <a:p>
            <a:endParaRPr lang="en-US" sz="2400" dirty="0"/>
          </a:p>
          <a:p>
            <a:r>
              <a:rPr lang="en-US" sz="2400" dirty="0"/>
              <a:t>A </a:t>
            </a:r>
            <a:r>
              <a:rPr lang="en-US" sz="2400" dirty="0">
                <a:solidFill>
                  <a:srgbClr val="FF0000"/>
                </a:solidFill>
              </a:rPr>
              <a:t>license </a:t>
            </a:r>
            <a:r>
              <a:rPr lang="en-US" sz="2400" dirty="0"/>
              <a:t>tells other researchers what they are allowed to do with your data. Choose a license here: </a:t>
            </a:r>
            <a:r>
              <a:rPr lang="en-US" sz="2400" dirty="0">
                <a:hlinkClick r:id="rId2"/>
              </a:rPr>
              <a:t>https://chooser-beta.creativecommons.org/</a:t>
            </a:r>
            <a:r>
              <a:rPr lang="en-US" sz="2400" dirty="0"/>
              <a:t> </a:t>
            </a:r>
          </a:p>
          <a:p>
            <a:endParaRPr lang="en-US" sz="2400" dirty="0">
              <a:solidFill>
                <a:srgbClr val="001158"/>
              </a:solidFill>
            </a:endParaRPr>
          </a:p>
          <a:p>
            <a:r>
              <a:rPr lang="en-US" sz="2400" dirty="0">
                <a:solidFill>
                  <a:srgbClr val="FF0000"/>
                </a:solidFill>
              </a:rPr>
              <a:t>Access levels</a:t>
            </a:r>
            <a:r>
              <a:rPr lang="en-US" sz="2400" dirty="0"/>
              <a:t> determine how easily someone can download your data: Open, Upon request and fully Closed. </a:t>
            </a:r>
            <a:br>
              <a:rPr lang="en-US" sz="2400" dirty="0"/>
            </a:br>
            <a:r>
              <a:rPr lang="en-US" sz="2400" dirty="0"/>
              <a:t>(Most PSY/IPW data are shared Upon Request)</a:t>
            </a:r>
          </a:p>
          <a:p>
            <a:pPr marL="0" indent="0">
              <a:buNone/>
            </a:pPr>
            <a:endParaRPr lang="en-US" sz="2400" b="1" dirty="0"/>
          </a:p>
          <a:p>
            <a:endParaRPr lang="nl-NL" sz="2000" dirty="0"/>
          </a:p>
        </p:txBody>
      </p:sp>
      <p:sp>
        <p:nvSpPr>
          <p:cNvPr id="2" name="Tijdelijke aanduiding voor dianumm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EE7099E-8998-4851-915A-4F4831808297}" type="slidenum">
              <a:rPr lang="nl-NL" smtClean="0"/>
              <a:pPr/>
              <a:t>20</a:t>
            </a:fld>
            <a:endParaRPr lang="nl-NL"/>
          </a:p>
        </p:txBody>
      </p:sp>
      <p:sp>
        <p:nvSpPr>
          <p:cNvPr id="10" name="Rechthoek 9">
            <a:extLst>
              <a:ext uri="{FF2B5EF4-FFF2-40B4-BE49-F238E27FC236}">
                <a16:creationId xmlns:a16="http://schemas.microsoft.com/office/drawing/2014/main" id="{8ED9CB82-D22A-5D3B-CF42-D60BC2252D84}"/>
              </a:ext>
            </a:extLst>
          </p:cNvPr>
          <p:cNvSpPr/>
          <p:nvPr/>
        </p:nvSpPr>
        <p:spPr>
          <a:xfrm>
            <a:off x="3116" y="-1599"/>
            <a:ext cx="12192117" cy="914399"/>
          </a:xfrm>
          <a:prstGeom prst="rect">
            <a:avLst/>
          </a:prstGeom>
          <a:solidFill>
            <a:srgbClr val="9D9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nl-NL" sz="4000" b="1" dirty="0">
                <a:solidFill>
                  <a:schemeClr val="bg1"/>
                </a:solidFill>
              </a:rPr>
              <a:t>5. Data </a:t>
            </a:r>
            <a:r>
              <a:rPr lang="nl-NL" sz="4000" b="1" dirty="0" err="1">
                <a:solidFill>
                  <a:schemeClr val="bg1"/>
                </a:solidFill>
              </a:rPr>
              <a:t>preservation</a:t>
            </a:r>
            <a:r>
              <a:rPr lang="nl-NL" sz="4000" b="1" dirty="0">
                <a:solidFill>
                  <a:schemeClr val="bg1"/>
                </a:solidFill>
              </a:rPr>
              <a:t> </a:t>
            </a:r>
            <a:r>
              <a:rPr lang="nl-NL" sz="4000" b="1" dirty="0" err="1">
                <a:solidFill>
                  <a:schemeClr val="bg1"/>
                </a:solidFill>
              </a:rPr>
              <a:t>and</a:t>
            </a:r>
            <a:r>
              <a:rPr lang="nl-NL" sz="4000" b="1" dirty="0">
                <a:solidFill>
                  <a:schemeClr val="bg1"/>
                </a:solidFill>
              </a:rPr>
              <a:t> </a:t>
            </a:r>
            <a:r>
              <a:rPr lang="nl-NL" sz="4000" b="1" dirty="0" err="1">
                <a:solidFill>
                  <a:schemeClr val="bg1"/>
                </a:solidFill>
              </a:rPr>
              <a:t>publication</a:t>
            </a:r>
            <a:r>
              <a:rPr lang="nl-NL" sz="4000" b="1" dirty="0">
                <a:solidFill>
                  <a:schemeClr val="bg1"/>
                </a:solidFill>
              </a:rPr>
              <a:t> (2)</a:t>
            </a:r>
            <a:endParaRPr lang="nl-NL" sz="4000" dirty="0">
              <a:solidFill>
                <a:schemeClr val="bg1"/>
              </a:solidFill>
            </a:endParaRPr>
          </a:p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5991581"/>
      </p:ext>
    </p:extLst>
  </p:cSld>
  <p:clrMapOvr>
    <a:masterClrMapping/>
  </p:clrMapOvr>
  <p:transition spd="slow">
    <p:wipe dir="r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jdelijke aanduiding voor verticale tekst 7"/>
          <p:cNvSpPr>
            <a:spLocks noGrp="1"/>
          </p:cNvSpPr>
          <p:nvPr>
            <p:ph type="body" orient="vert" idx="1"/>
          </p:nvPr>
        </p:nvSpPr>
        <p:spPr>
          <a:xfrm>
            <a:off x="404662" y="1279203"/>
            <a:ext cx="11389023" cy="4769469"/>
          </a:xfrm>
        </p:spPr>
        <p:txBody>
          <a:bodyPr vert="horz" lIns="0" tIns="0" rIns="0" bIns="0" rtlCol="0" anchor="t">
            <a:normAutofit/>
          </a:bodyPr>
          <a:lstStyle/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/>
          </a:p>
          <a:p>
            <a:endParaRPr lang="nl-NL" sz="2000" dirty="0"/>
          </a:p>
        </p:txBody>
      </p:sp>
      <p:sp>
        <p:nvSpPr>
          <p:cNvPr id="2" name="Tijdelijke aanduiding voor dianumm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EE7099E-8998-4851-915A-4F4831808297}" type="slidenum">
              <a:rPr lang="nl-NL" smtClean="0"/>
              <a:pPr/>
              <a:t>21</a:t>
            </a:fld>
            <a:endParaRPr lang="nl-NL"/>
          </a:p>
        </p:txBody>
      </p:sp>
      <p:sp>
        <p:nvSpPr>
          <p:cNvPr id="3" name="Rechthoek: afgeronde hoeken 2">
            <a:extLst>
              <a:ext uri="{FF2B5EF4-FFF2-40B4-BE49-F238E27FC236}">
                <a16:creationId xmlns:a16="http://schemas.microsoft.com/office/drawing/2014/main" id="{CAAA99D1-83D3-CBD3-5E58-CE62070A6BBC}"/>
              </a:ext>
            </a:extLst>
          </p:cNvPr>
          <p:cNvSpPr/>
          <p:nvPr/>
        </p:nvSpPr>
        <p:spPr>
          <a:xfrm>
            <a:off x="8643012" y="4633709"/>
            <a:ext cx="3168352" cy="833439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nl-NL" noProof="0" dirty="0">
                <a:solidFill>
                  <a:schemeClr val="bg1"/>
                </a:solidFill>
              </a:rPr>
              <a:t>💡</a:t>
            </a:r>
            <a:r>
              <a:rPr lang="nl-NL" sz="1100" noProof="0" dirty="0">
                <a:solidFill>
                  <a:schemeClr val="bg1"/>
                </a:solidFill>
              </a:rPr>
              <a:t> </a:t>
            </a:r>
            <a:r>
              <a:rPr lang="nl-NL" sz="1100" noProof="0" dirty="0" err="1">
                <a:solidFill>
                  <a:schemeClr val="bg1"/>
                </a:solidFill>
                <a:latin typeface="Arial"/>
                <a:ea typeface="Verdana"/>
                <a:cs typeface="Arial"/>
              </a:rPr>
              <a:t>Regarding</a:t>
            </a:r>
            <a:r>
              <a:rPr lang="nl-NL" sz="1100" noProof="0" dirty="0">
                <a:solidFill>
                  <a:schemeClr val="bg1"/>
                </a:solidFill>
                <a:latin typeface="Arial"/>
                <a:ea typeface="Verdana"/>
                <a:cs typeface="Arial"/>
              </a:rPr>
              <a:t> </a:t>
            </a:r>
            <a:r>
              <a:rPr lang="nl-NL" sz="1100" dirty="0" err="1">
                <a:solidFill>
                  <a:schemeClr val="bg1"/>
                </a:solidFill>
                <a:latin typeface="Arial"/>
                <a:ea typeface="Verdana"/>
                <a:cs typeface="Arial"/>
              </a:rPr>
              <a:t>licenses</a:t>
            </a:r>
            <a:r>
              <a:rPr lang="nl-NL" sz="1100" noProof="0" dirty="0">
                <a:solidFill>
                  <a:schemeClr val="bg1"/>
                </a:solidFill>
                <a:latin typeface="Arial"/>
                <a:ea typeface="Verdana"/>
                <a:cs typeface="Arial"/>
              </a:rPr>
              <a:t>: </a:t>
            </a:r>
            <a:r>
              <a:rPr lang="en-US" sz="1100" dirty="0"/>
              <a:t>We recommend being as open as possible using CC0 or CC-BY</a:t>
            </a:r>
            <a:r>
              <a:rPr lang="nl-NL" sz="1100" dirty="0">
                <a:solidFill>
                  <a:schemeClr val="bg1"/>
                </a:solidFill>
                <a:latin typeface="Arial"/>
                <a:ea typeface="Verdana"/>
                <a:cs typeface="Arial"/>
              </a:rPr>
              <a:t>.</a:t>
            </a:r>
            <a:endParaRPr lang="en-US" sz="1100" dirty="0">
              <a:solidFill>
                <a:schemeClr val="bg1"/>
              </a:solidFill>
              <a:latin typeface="Arial"/>
              <a:ea typeface="Verdana"/>
              <a:cs typeface="Arial"/>
            </a:endParaRPr>
          </a:p>
        </p:txBody>
      </p:sp>
      <p:sp>
        <p:nvSpPr>
          <p:cNvPr id="10" name="Rechthoek 9">
            <a:extLst>
              <a:ext uri="{FF2B5EF4-FFF2-40B4-BE49-F238E27FC236}">
                <a16:creationId xmlns:a16="http://schemas.microsoft.com/office/drawing/2014/main" id="{8ED9CB82-D22A-5D3B-CF42-D60BC2252D84}"/>
              </a:ext>
            </a:extLst>
          </p:cNvPr>
          <p:cNvSpPr/>
          <p:nvPr/>
        </p:nvSpPr>
        <p:spPr>
          <a:xfrm>
            <a:off x="3116" y="-1599"/>
            <a:ext cx="12192117" cy="914399"/>
          </a:xfrm>
          <a:prstGeom prst="rect">
            <a:avLst/>
          </a:prstGeom>
          <a:solidFill>
            <a:srgbClr val="9D9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nl-NL" sz="4000" b="1" dirty="0">
                <a:solidFill>
                  <a:schemeClr val="bg1"/>
                </a:solidFill>
              </a:rPr>
              <a:t>5. Data </a:t>
            </a:r>
            <a:r>
              <a:rPr lang="nl-NL" sz="4000" b="1" dirty="0" err="1">
                <a:solidFill>
                  <a:schemeClr val="bg1"/>
                </a:solidFill>
              </a:rPr>
              <a:t>preservation</a:t>
            </a:r>
            <a:r>
              <a:rPr lang="nl-NL" sz="4000" b="1" dirty="0">
                <a:solidFill>
                  <a:schemeClr val="bg1"/>
                </a:solidFill>
              </a:rPr>
              <a:t> </a:t>
            </a:r>
            <a:r>
              <a:rPr lang="nl-NL" sz="4000" b="1" dirty="0" err="1">
                <a:solidFill>
                  <a:schemeClr val="bg1"/>
                </a:solidFill>
              </a:rPr>
              <a:t>and</a:t>
            </a:r>
            <a:r>
              <a:rPr lang="nl-NL" sz="4000" b="1" dirty="0">
                <a:solidFill>
                  <a:schemeClr val="bg1"/>
                </a:solidFill>
              </a:rPr>
              <a:t> </a:t>
            </a:r>
            <a:r>
              <a:rPr lang="nl-NL" sz="4000" b="1" dirty="0" err="1">
                <a:solidFill>
                  <a:schemeClr val="bg1"/>
                </a:solidFill>
              </a:rPr>
              <a:t>publication</a:t>
            </a:r>
            <a:r>
              <a:rPr lang="nl-NL" sz="4000" b="1" dirty="0">
                <a:solidFill>
                  <a:schemeClr val="bg1"/>
                </a:solidFill>
              </a:rPr>
              <a:t> (3)</a:t>
            </a:r>
            <a:endParaRPr lang="nl-NL" sz="4000" dirty="0">
              <a:solidFill>
                <a:schemeClr val="bg1"/>
              </a:solidFill>
            </a:endParaRPr>
          </a:p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pic>
        <p:nvPicPr>
          <p:cNvPr id="5" name="Afbeelding 4" descr="Afbeelding met tekst, schermopname, Lettertype, nummer&#10;&#10;Automatisch gegenereerde beschrijving">
            <a:extLst>
              <a:ext uri="{FF2B5EF4-FFF2-40B4-BE49-F238E27FC236}">
                <a16:creationId xmlns:a16="http://schemas.microsoft.com/office/drawing/2014/main" id="{FCBD9355-3D6E-4FBA-3784-1C9FA85466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8746" y="1138945"/>
            <a:ext cx="7212089" cy="5078871"/>
          </a:xfrm>
          <a:prstGeom prst="rect">
            <a:avLst/>
          </a:prstGeom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B98E36B1-F9B9-8771-A7D6-63FC6C081014}"/>
              </a:ext>
            </a:extLst>
          </p:cNvPr>
          <p:cNvSpPr txBox="1"/>
          <p:nvPr/>
        </p:nvSpPr>
        <p:spPr>
          <a:xfrm>
            <a:off x="957693" y="6145526"/>
            <a:ext cx="5724102" cy="3873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108000" tIns="108000" rIns="108000" bIns="10800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nl-NL" sz="1100" dirty="0">
                <a:solidFill>
                  <a:srgbClr val="333333"/>
                </a:solidFill>
                <a:latin typeface="Verdana"/>
                <a:ea typeface="Verdana"/>
              </a:rPr>
              <a:t>(Creative </a:t>
            </a:r>
            <a:r>
              <a:rPr lang="nl-NL" sz="1100" dirty="0" err="1">
                <a:solidFill>
                  <a:srgbClr val="333333"/>
                </a:solidFill>
                <a:latin typeface="Verdana"/>
                <a:ea typeface="Verdana"/>
              </a:rPr>
              <a:t>Commons</a:t>
            </a:r>
            <a:r>
              <a:rPr lang="nl-NL" sz="1100" dirty="0">
                <a:solidFill>
                  <a:srgbClr val="333333"/>
                </a:solidFill>
                <a:latin typeface="Verdana"/>
                <a:ea typeface="Verdana"/>
              </a:rPr>
              <a:t> </a:t>
            </a:r>
            <a:r>
              <a:rPr lang="nl-NL" sz="1100" dirty="0" err="1">
                <a:solidFill>
                  <a:srgbClr val="333333"/>
                </a:solidFill>
                <a:latin typeface="Verdana"/>
                <a:ea typeface="Verdana"/>
              </a:rPr>
              <a:t>Infographic</a:t>
            </a:r>
            <a:r>
              <a:rPr lang="nl-NL" sz="1100" dirty="0">
                <a:solidFill>
                  <a:srgbClr val="333333"/>
                </a:solidFill>
                <a:latin typeface="Verdana"/>
                <a:ea typeface="Verdana"/>
              </a:rPr>
              <a:t> </a:t>
            </a:r>
            <a:r>
              <a:rPr lang="nl-NL" sz="1100" dirty="0" err="1">
                <a:solidFill>
                  <a:srgbClr val="333333"/>
                </a:solidFill>
                <a:latin typeface="Verdana"/>
                <a:ea typeface="Verdana"/>
              </a:rPr>
              <a:t>from</a:t>
            </a:r>
            <a:r>
              <a:rPr lang="nl-NL" sz="1100" dirty="0">
                <a:solidFill>
                  <a:srgbClr val="333333"/>
                </a:solidFill>
                <a:latin typeface="Verdana"/>
                <a:ea typeface="Verdana"/>
              </a:rPr>
              <a:t>: </a:t>
            </a:r>
            <a:r>
              <a:rPr lang="nl-NL" sz="1100" dirty="0">
                <a:solidFill>
                  <a:srgbClr val="2954D1"/>
                </a:solidFill>
                <a:latin typeface="Verdana"/>
                <a:ea typeface="Verdana"/>
                <a:hlinkClick r:id="rId3"/>
              </a:rPr>
              <a:t>Technology Enhanced Learning Blog</a:t>
            </a:r>
            <a:r>
              <a:rPr lang="nl-NL" sz="1100" dirty="0">
                <a:solidFill>
                  <a:srgbClr val="333333"/>
                </a:solidFill>
                <a:latin typeface="Verdana"/>
                <a:ea typeface="Verdana"/>
              </a:rPr>
              <a:t>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34465977"/>
      </p:ext>
    </p:extLst>
  </p:cSld>
  <p:clrMapOvr>
    <a:masterClrMapping/>
  </p:clrMapOvr>
  <p:transition spd="slow">
    <p:wipe dir="r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jdelijke aanduiding voor verticale tekst 7"/>
          <p:cNvSpPr>
            <a:spLocks noGrp="1"/>
          </p:cNvSpPr>
          <p:nvPr>
            <p:ph type="body" orient="vert" idx="1"/>
          </p:nvPr>
        </p:nvSpPr>
        <p:spPr>
          <a:xfrm>
            <a:off x="404662" y="1327161"/>
            <a:ext cx="11389023" cy="4721511"/>
          </a:xfrm>
        </p:spPr>
        <p:txBody>
          <a:bodyPr vert="horz" lIns="0" tIns="0" rIns="0" bIns="0" rtlCol="0" anchor="t">
            <a:normAutofit/>
          </a:bodyPr>
          <a:lstStyle/>
          <a:p>
            <a:r>
              <a:rPr lang="en-US" sz="2400" dirty="0"/>
              <a:t>Storage costs (mostly) covered by the University</a:t>
            </a:r>
          </a:p>
          <a:p>
            <a:endParaRPr lang="en-US" sz="2400" dirty="0"/>
          </a:p>
          <a:p>
            <a:r>
              <a:rPr lang="en-US" sz="2400" dirty="0"/>
              <a:t>Extra costs might arise when traveling or for large (&gt; 1Tb) data sets (video, MRI data, </a:t>
            </a:r>
            <a:r>
              <a:rPr lang="en-US" sz="2400" dirty="0" err="1"/>
              <a:t>etc</a:t>
            </a:r>
            <a:r>
              <a:rPr lang="en-US" sz="2400" dirty="0"/>
              <a:t>)</a:t>
            </a:r>
          </a:p>
          <a:p>
            <a:endParaRPr lang="en-US" sz="2400" dirty="0"/>
          </a:p>
          <a:p>
            <a:r>
              <a:rPr lang="en-US" sz="2400" dirty="0"/>
              <a:t>In rare cases you may need to hire someone to curate your data (e.g., GUTS, L-CID)</a:t>
            </a:r>
          </a:p>
          <a:p>
            <a:pPr marL="0" indent="0">
              <a:buNone/>
            </a:pPr>
            <a:endParaRPr lang="en-US" sz="2400" b="1" dirty="0"/>
          </a:p>
          <a:p>
            <a:endParaRPr lang="nl-NL" sz="2000" dirty="0"/>
          </a:p>
        </p:txBody>
      </p:sp>
      <p:sp>
        <p:nvSpPr>
          <p:cNvPr id="2" name="Tijdelijke aanduiding voor dianumm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EE7099E-8998-4851-915A-4F4831808297}" type="slidenum">
              <a:rPr lang="nl-NL" smtClean="0"/>
              <a:pPr/>
              <a:t>22</a:t>
            </a:fld>
            <a:endParaRPr lang="nl-NL"/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A8846E41-2CE3-F5E7-D9BC-93F37F422395}"/>
              </a:ext>
            </a:extLst>
          </p:cNvPr>
          <p:cNvSpPr/>
          <p:nvPr/>
        </p:nvSpPr>
        <p:spPr>
          <a:xfrm>
            <a:off x="-6475" y="-1600"/>
            <a:ext cx="12201709" cy="914399"/>
          </a:xfrm>
          <a:prstGeom prst="rect">
            <a:avLst/>
          </a:prstGeom>
          <a:solidFill>
            <a:srgbClr val="FFCD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4000" b="1" dirty="0">
                <a:solidFill>
                  <a:schemeClr val="bg1"/>
                </a:solidFill>
              </a:rPr>
              <a:t>6. </a:t>
            </a:r>
            <a:r>
              <a:rPr lang="nl-NL" sz="4000" b="1" err="1">
                <a:solidFill>
                  <a:schemeClr val="bg1"/>
                </a:solidFill>
              </a:rPr>
              <a:t>Costs</a:t>
            </a:r>
            <a:endParaRPr lang="nl-NL" err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1684469"/>
      </p:ext>
    </p:extLst>
  </p:cSld>
  <p:clrMapOvr>
    <a:masterClrMapping/>
  </p:clrMapOvr>
  <p:transition spd="slow">
    <p:wipe dir="r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atin typeface="Georgia"/>
              </a:rPr>
              <a:t>Tools, tips, </a:t>
            </a:r>
            <a:r>
              <a:rPr lang="nl-NL" dirty="0" err="1">
                <a:latin typeface="Georgia"/>
              </a:rPr>
              <a:t>and</a:t>
            </a:r>
            <a:r>
              <a:rPr lang="nl-NL" dirty="0">
                <a:latin typeface="Georgia"/>
              </a:rPr>
              <a:t> templates</a:t>
            </a:r>
            <a:endParaRPr lang="nl-NL" dirty="0"/>
          </a:p>
        </p:txBody>
      </p:sp>
      <p:sp>
        <p:nvSpPr>
          <p:cNvPr id="8" name="Tijdelijke aanduiding voor verticale tekst 7"/>
          <p:cNvSpPr>
            <a:spLocks noGrp="1"/>
          </p:cNvSpPr>
          <p:nvPr>
            <p:ph type="body" orient="vert" idx="1"/>
          </p:nvPr>
        </p:nvSpPr>
        <p:spPr/>
        <p:txBody>
          <a:bodyPr vert="horz" lIns="0" tIns="0" rIns="0" bIns="0" rtlCol="0" anchor="t">
            <a:normAutofit/>
          </a:bodyPr>
          <a:lstStyle/>
          <a:p>
            <a:pPr marL="285750" lvl="3" indent="-285750">
              <a:buFont typeface="Arial" panose="020B0604020202020204" pitchFamily="34" charset="0"/>
              <a:buChar char="•"/>
            </a:pPr>
            <a:r>
              <a:rPr lang="en-US" sz="2400" dirty="0"/>
              <a:t>Leiden Data Management Plan</a:t>
            </a:r>
          </a:p>
          <a:p>
            <a:pPr marL="647700" lvl="6" indent="-285750"/>
            <a:r>
              <a:rPr lang="en-US" sz="2000" b="0"/>
              <a:t>Template: </a:t>
            </a:r>
            <a:r>
              <a:rPr lang="en-US" sz="2000" b="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https://doi.org/10.5281/zenodo.7657110</a:t>
            </a:r>
            <a:r>
              <a:rPr lang="en-US" sz="2000" dirty="0"/>
              <a:t> </a:t>
            </a:r>
            <a:r>
              <a:rPr lang="en-US" sz="2000" b="0" dirty="0"/>
              <a:t> </a:t>
            </a:r>
          </a:p>
          <a:p>
            <a:pPr marL="647700" lvl="6" indent="-285750"/>
            <a:r>
              <a:rPr lang="en-US" sz="2000" b="0"/>
              <a:t>Tips: </a:t>
            </a:r>
            <a:r>
              <a:rPr lang="en-US" sz="2000" b="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https://doi.org/10.5281/zenodo.3903307</a:t>
            </a:r>
            <a:r>
              <a:rPr lang="en-US" sz="2000" dirty="0"/>
              <a:t> </a:t>
            </a:r>
            <a:r>
              <a:rPr lang="en-US" sz="2000" b="0" dirty="0"/>
              <a:t> </a:t>
            </a:r>
          </a:p>
          <a:p>
            <a:pPr marL="647700" lvl="6" indent="-285750">
              <a:buClr>
                <a:srgbClr val="001158"/>
              </a:buClr>
            </a:pPr>
            <a:r>
              <a:rPr lang="en-US" sz="2000" dirty="0"/>
              <a:t>This template is accepted by most funders.</a:t>
            </a:r>
          </a:p>
          <a:p>
            <a:pPr marL="285750" lvl="3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lvl="3" indent="-285750">
              <a:buFont typeface="Arial" panose="020B0604020202020204" pitchFamily="34" charset="0"/>
              <a:buChar char="•"/>
            </a:pPr>
            <a:r>
              <a:rPr lang="en-US" sz="2400" dirty="0"/>
              <a:t>Online tools with public DMPs</a:t>
            </a:r>
          </a:p>
          <a:p>
            <a:pPr marL="647700" lvl="6" indent="-285750"/>
            <a:r>
              <a:rPr lang="en-US" sz="2000" b="0" dirty="0"/>
              <a:t>DMP online: </a:t>
            </a:r>
            <a:r>
              <a:rPr lang="en-US" sz="2000" b="0" dirty="0">
                <a:hlinkClick r:id="rId4"/>
              </a:rPr>
              <a:t>https://dmponline.dcc.ac.uk/</a:t>
            </a:r>
            <a:r>
              <a:rPr lang="en-US" sz="2000" dirty="0"/>
              <a:t> </a:t>
            </a:r>
            <a:endParaRPr lang="en-US" sz="2000" b="0" dirty="0"/>
          </a:p>
          <a:p>
            <a:pPr marL="647700" lvl="6" indent="-285750"/>
            <a:r>
              <a:rPr lang="en-US" sz="2000" b="0"/>
              <a:t>ARGOS: </a:t>
            </a:r>
            <a:r>
              <a:rPr lang="en-US" sz="2000" b="0" dirty="0">
                <a:hlinkClick r:id="rId5"/>
              </a:rPr>
              <a:t>https://argos.openaire.eu/home</a:t>
            </a:r>
            <a:r>
              <a:rPr lang="en-US" sz="2000" dirty="0"/>
              <a:t> </a:t>
            </a:r>
            <a:endParaRPr lang="en-US" sz="2000" b="0" dirty="0"/>
          </a:p>
          <a:p>
            <a:pPr marL="0" indent="0">
              <a:buNone/>
            </a:pPr>
            <a:endParaRPr lang="nl-NL" sz="2400" dirty="0"/>
          </a:p>
        </p:txBody>
      </p:sp>
      <p:sp>
        <p:nvSpPr>
          <p:cNvPr id="2" name="Tijdelijke aanduiding voor dianumm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EE7099E-8998-4851-915A-4F4831808297}" type="slidenum">
              <a:rPr lang="nl-NL" smtClean="0"/>
              <a:pPr/>
              <a:t>23</a:t>
            </a:fld>
            <a:endParaRPr lang="nl-NL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BD78A85-1041-2ED2-0008-7699E154442F}"/>
              </a:ext>
            </a:extLst>
          </p:cNvPr>
          <p:cNvPicPr/>
          <p:nvPr/>
        </p:nvPicPr>
        <p:blipFill>
          <a:blip r:embed="rId6"/>
          <a:stretch/>
        </p:blipFill>
        <p:spPr>
          <a:xfrm>
            <a:off x="8752063" y="2234660"/>
            <a:ext cx="2845222" cy="3810678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21827187"/>
      </p:ext>
    </p:extLst>
  </p:cSld>
  <p:clrMapOvr>
    <a:masterClrMapping/>
  </p:clrMapOvr>
  <p:transition spd="slow">
    <p:wipe dir="r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28CF4D-9F92-0016-79C2-D2F00DA931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Your research data life cycle</a:t>
            </a:r>
            <a:endParaRPr lang="nl-NL" dirty="0"/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C887D765-7441-F7BF-7D17-B2F326D7E0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04662" y="1252836"/>
            <a:ext cx="11389023" cy="808012"/>
          </a:xfrm>
        </p:spPr>
        <p:txBody>
          <a:bodyPr vert="horz" lIns="0" tIns="0" rIns="0" bIns="0" rtlCol="0" anchor="t">
            <a:normAutofit/>
          </a:bodyPr>
          <a:lstStyle/>
          <a:p>
            <a:r>
              <a:rPr lang="en-US" sz="2000" dirty="0"/>
              <a:t>What do YOU DO in each of these stages?</a:t>
            </a:r>
          </a:p>
          <a:p>
            <a:r>
              <a:rPr lang="en-US" sz="2000" dirty="0"/>
              <a:t>What do you need to think about?</a:t>
            </a:r>
          </a:p>
          <a:p>
            <a:endParaRPr lang="nl-NL" sz="2000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2B7C66AF-1E00-C2B5-BBEE-3A33898923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EE7099E-8998-4851-915A-4F4831808297}" type="slidenum">
              <a:rPr lang="nl-NL" smtClean="0"/>
              <a:pPr/>
              <a:t>24</a:t>
            </a:fld>
            <a:endParaRPr lang="nl-NL"/>
          </a:p>
        </p:txBody>
      </p:sp>
      <p:pic>
        <p:nvPicPr>
          <p:cNvPr id="5" name="Content Placeholder 7">
            <a:extLst>
              <a:ext uri="{FF2B5EF4-FFF2-40B4-BE49-F238E27FC236}">
                <a16:creationId xmlns:a16="http://schemas.microsoft.com/office/drawing/2014/main" id="{6E53F85A-152B-79B5-82AA-97F577D588B6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2155913" y="2276872"/>
            <a:ext cx="7886520" cy="383328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34922902"/>
      </p:ext>
    </p:extLst>
  </p:cSld>
  <p:clrMapOvr>
    <a:masterClrMapping/>
  </p:clrMapOvr>
  <p:transition spd="slow">
    <p:wipe dir="r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tekst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Thank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 </a:t>
            </a:r>
            <a:r>
              <a:rPr lang="nl-NL" dirty="0" err="1"/>
              <a:t>for</a:t>
            </a:r>
            <a:r>
              <a:rPr lang="nl-NL" dirty="0"/>
              <a:t> </a:t>
            </a:r>
            <a:r>
              <a:rPr lang="nl-NL" dirty="0" err="1"/>
              <a:t>listening</a:t>
            </a:r>
            <a:r>
              <a:rPr lang="nl-NL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746029914"/>
      </p:ext>
    </p:extLst>
  </p:cSld>
  <p:clrMapOvr>
    <a:masterClrMapping/>
  </p:clrMapOvr>
  <p:transition spd="slow"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The aim of the University, and many funders, is to produce data that is:</a:t>
            </a:r>
            <a:endParaRPr lang="nl-NL" sz="2400" dirty="0"/>
          </a:p>
        </p:txBody>
      </p:sp>
      <p:sp>
        <p:nvSpPr>
          <p:cNvPr id="7" name="Tijdelijke aanduiding voor verticale tekst 6"/>
          <p:cNvSpPr>
            <a:spLocks noGrp="1"/>
          </p:cNvSpPr>
          <p:nvPr>
            <p:ph type="body" orient="vert" idx="1"/>
          </p:nvPr>
        </p:nvSpPr>
        <p:spPr>
          <a:xfrm>
            <a:off x="404662" y="5445224"/>
            <a:ext cx="10303025" cy="603448"/>
          </a:xfrm>
        </p:spPr>
        <p:txBody>
          <a:bodyPr vert="horz" lIns="0" tIns="0" rIns="0" bIns="0" rtlCol="0" anchor="t">
            <a:normAutofit/>
          </a:bodyPr>
          <a:lstStyle/>
          <a:p>
            <a:pPr marL="0" indent="0" algn="ctr">
              <a:lnSpc>
                <a:spcPct val="100000"/>
              </a:lnSpc>
              <a:buNone/>
            </a:pPr>
            <a:r>
              <a:rPr lang="en-GB" sz="2800" b="1" strike="noStrike" spc="-1" dirty="0">
                <a:solidFill>
                  <a:srgbClr val="0C2577"/>
                </a:solidFill>
                <a:latin typeface="Minion"/>
              </a:rPr>
              <a:t>Writing a data management plan (DMP) can help you achieve this.</a:t>
            </a:r>
            <a:endParaRPr lang="nl-NL" sz="2800" b="1" strike="noStrike" spc="-1" dirty="0">
              <a:latin typeface="Calibri"/>
              <a:ea typeface="Calibri"/>
              <a:cs typeface="Calibri"/>
            </a:endParaRPr>
          </a:p>
          <a:p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1272068-81DC-4C45-9305-5AD5E2019168}" type="slidenum">
              <a:rPr lang="nl-NL" smtClean="0"/>
              <a:pPr/>
              <a:t>2</a:t>
            </a:fld>
            <a:endParaRPr lang="nl-NL"/>
          </a:p>
        </p:txBody>
      </p:sp>
      <p:pic>
        <p:nvPicPr>
          <p:cNvPr id="8" name="Picture 10">
            <a:extLst>
              <a:ext uri="{FF2B5EF4-FFF2-40B4-BE49-F238E27FC236}">
                <a16:creationId xmlns:a16="http://schemas.microsoft.com/office/drawing/2014/main" id="{BC030D31-B614-422F-B78C-E617E4F62AD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562671" y="1009671"/>
            <a:ext cx="7995240" cy="401112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32399460"/>
      </p:ext>
    </p:extLst>
  </p:cSld>
  <p:clrMapOvr>
    <a:masterClrMapping/>
  </p:clrMapOvr>
  <p:transition spd="slow"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Data Management Plan (1)</a:t>
            </a:r>
          </a:p>
        </p:txBody>
      </p:sp>
      <p:sp>
        <p:nvSpPr>
          <p:cNvPr id="8" name="Tijdelijke aanduiding voor verticale tekst 7"/>
          <p:cNvSpPr>
            <a:spLocks noGrp="1"/>
          </p:cNvSpPr>
          <p:nvPr>
            <p:ph type="body" orient="vert" idx="1"/>
          </p:nvPr>
        </p:nvSpPr>
        <p:spPr/>
        <p:txBody>
          <a:bodyPr vert="horz" lIns="0" tIns="0" rIns="0" bIns="0" rtlCol="0" anchor="t">
            <a:normAutofit/>
          </a:bodyPr>
          <a:lstStyle/>
          <a:p>
            <a:pPr marL="342900" indent="-342265">
              <a:buClr>
                <a:srgbClr val="FF0000"/>
              </a:buClr>
              <a:buFont typeface="Symbol" charset="2"/>
              <a:buChar char=""/>
            </a:pPr>
            <a:r>
              <a:rPr lang="en-US" sz="2400" dirty="0">
                <a:solidFill>
                  <a:srgbClr val="002060"/>
                </a:solidFill>
                <a:effectLst/>
                <a:latin typeface="Georgia"/>
                <a:ea typeface="Calibri"/>
                <a:cs typeface="Calibri"/>
              </a:rPr>
              <a:t>The </a:t>
            </a:r>
            <a:r>
              <a:rPr lang="en-US" sz="2400" dirty="0">
                <a:solidFill>
                  <a:srgbClr val="FF0000"/>
                </a:solidFill>
                <a:effectLst/>
                <a:latin typeface="Georgia"/>
                <a:ea typeface="Calibri"/>
                <a:cs typeface="Calibri"/>
              </a:rPr>
              <a:t>Data Management Plan </a:t>
            </a:r>
            <a:r>
              <a:rPr lang="en-US" sz="2400" dirty="0">
                <a:solidFill>
                  <a:srgbClr val="002060"/>
                </a:solidFill>
                <a:effectLst/>
                <a:latin typeface="Georgia"/>
                <a:ea typeface="Calibri"/>
                <a:cs typeface="Calibri"/>
              </a:rPr>
              <a:t>is a formal document that describes the data you wil</a:t>
            </a:r>
            <a:r>
              <a:rPr lang="en-US" sz="2400" dirty="0">
                <a:solidFill>
                  <a:srgbClr val="002060"/>
                </a:solidFill>
                <a:latin typeface="Georgia"/>
                <a:ea typeface="Calibri"/>
                <a:cs typeface="Calibri"/>
              </a:rPr>
              <a:t>l produce </a:t>
            </a:r>
            <a:r>
              <a:rPr lang="en-US" sz="2400" dirty="0">
                <a:solidFill>
                  <a:srgbClr val="002060"/>
                </a:solidFill>
                <a:effectLst/>
                <a:latin typeface="Georgia"/>
                <a:ea typeface="Calibri"/>
                <a:cs typeface="Calibri"/>
              </a:rPr>
              <a:t>in the course of your research project.</a:t>
            </a:r>
          </a:p>
          <a:p>
            <a:pPr marL="342900" indent="-342265">
              <a:buClr>
                <a:srgbClr val="FF0000"/>
              </a:buClr>
              <a:buFont typeface="Symbol" charset="2"/>
              <a:buChar char=""/>
            </a:pPr>
            <a:endParaRPr lang="nl-NL" sz="2400" dirty="0">
              <a:solidFill>
                <a:srgbClr val="002060"/>
              </a:solidFill>
              <a:effectLst/>
              <a:latin typeface="Georgia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265">
              <a:buClr>
                <a:srgbClr val="FF0000"/>
              </a:buClr>
              <a:buFont typeface="Symbol" charset="2"/>
              <a:buChar char=""/>
            </a:pPr>
            <a:r>
              <a:rPr lang="en-US" sz="2400" dirty="0">
                <a:solidFill>
                  <a:srgbClr val="002060"/>
                </a:solidFill>
                <a:latin typeface="Georgia"/>
                <a:ea typeface="Calibri"/>
              </a:rPr>
              <a:t>It should clearly outline how the data will be </a:t>
            </a:r>
            <a:r>
              <a:rPr lang="en-US" sz="2400" dirty="0">
                <a:solidFill>
                  <a:srgbClr val="FF0000"/>
                </a:solidFill>
                <a:latin typeface="Georgia"/>
                <a:ea typeface="Calibri"/>
              </a:rPr>
              <a:t>collected, stored, protected, preserved and shared.</a:t>
            </a:r>
            <a:endParaRPr lang="en-US" sz="2400" dirty="0">
              <a:solidFill>
                <a:srgbClr val="002060"/>
              </a:solidFill>
              <a:latin typeface="Georgia"/>
              <a:ea typeface="Calibri"/>
            </a:endParaRPr>
          </a:p>
          <a:p>
            <a:pPr marL="342900" indent="-342265">
              <a:buClr>
                <a:srgbClr val="FF0000"/>
              </a:buClr>
              <a:buFont typeface="Symbol" charset="2"/>
              <a:buChar char=""/>
            </a:pPr>
            <a:endParaRPr lang="en-US" sz="2400" strike="noStrike" spc="-1" dirty="0">
              <a:solidFill>
                <a:srgbClr val="002060"/>
              </a:solidFill>
              <a:latin typeface="Georgia"/>
            </a:endParaRPr>
          </a:p>
          <a:p>
            <a:pPr marL="342900" indent="-342265">
              <a:buClr>
                <a:srgbClr val="FF0000"/>
              </a:buClr>
              <a:buFont typeface="Symbol" charset="2"/>
              <a:buChar char=""/>
            </a:pPr>
            <a:r>
              <a:rPr lang="en-US" sz="2400" dirty="0">
                <a:solidFill>
                  <a:srgbClr val="002060"/>
                </a:solidFill>
                <a:effectLst/>
                <a:latin typeface="Georgia"/>
                <a:ea typeface="Calibri"/>
                <a:cs typeface="Calibri"/>
              </a:rPr>
              <a:t>Writing a Data Management Plan will encourage you to </a:t>
            </a:r>
            <a:r>
              <a:rPr lang="en-US" sz="2400" dirty="0">
                <a:solidFill>
                  <a:srgbClr val="FF0000"/>
                </a:solidFill>
                <a:effectLst/>
                <a:latin typeface="Georgia"/>
                <a:ea typeface="Calibri"/>
                <a:cs typeface="Calibri"/>
              </a:rPr>
              <a:t>think carefully </a:t>
            </a:r>
            <a:r>
              <a:rPr lang="en-US" sz="2400" dirty="0">
                <a:solidFill>
                  <a:srgbClr val="002060"/>
                </a:solidFill>
                <a:effectLst/>
                <a:latin typeface="Georgia"/>
                <a:ea typeface="Calibri"/>
                <a:cs typeface="Calibri"/>
              </a:rPr>
              <a:t>about the data management needs of your research data </a:t>
            </a:r>
            <a:r>
              <a:rPr lang="en-US" sz="2400" dirty="0">
                <a:solidFill>
                  <a:srgbClr val="FF0000"/>
                </a:solidFill>
                <a:effectLst/>
                <a:latin typeface="Georgia"/>
                <a:ea typeface="Calibri"/>
                <a:cs typeface="Calibri"/>
              </a:rPr>
              <a:t>and plan accordingly</a:t>
            </a:r>
            <a:r>
              <a:rPr lang="en-US" sz="2400" dirty="0">
                <a:solidFill>
                  <a:srgbClr val="002060"/>
                </a:solidFill>
                <a:effectLst/>
                <a:latin typeface="Georgia"/>
                <a:ea typeface="Calibri"/>
                <a:cs typeface="Calibri"/>
              </a:rPr>
              <a:t>.</a:t>
            </a:r>
            <a:endParaRPr lang="nl-NL" sz="2400" dirty="0">
              <a:solidFill>
                <a:srgbClr val="002060"/>
              </a:solidFill>
              <a:effectLst/>
              <a:latin typeface="Georgia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265">
              <a:buClr>
                <a:srgbClr val="FF0000"/>
              </a:buClr>
              <a:buFont typeface="Symbol" charset="2"/>
              <a:buChar char=""/>
            </a:pPr>
            <a:endParaRPr lang="en-US" sz="2400" dirty="0">
              <a:solidFill>
                <a:srgbClr val="002060"/>
              </a:solidFill>
              <a:latin typeface="Georgia"/>
              <a:ea typeface="Calibri"/>
              <a:cs typeface="Calibri"/>
            </a:endParaRPr>
          </a:p>
          <a:p>
            <a:pPr marL="342900" indent="-342265">
              <a:buClr>
                <a:srgbClr val="FF0000"/>
              </a:buClr>
              <a:buFont typeface="Symbol" charset="2"/>
              <a:buChar char=""/>
            </a:pPr>
            <a:r>
              <a:rPr lang="en-US" sz="2400" dirty="0">
                <a:solidFill>
                  <a:srgbClr val="FF0000"/>
                </a:solidFill>
                <a:latin typeface="Georgia"/>
              </a:rPr>
              <a:t>Write as clearly as you can</a:t>
            </a:r>
            <a:r>
              <a:rPr lang="en-US" sz="2400" dirty="0">
                <a:solidFill>
                  <a:srgbClr val="002060"/>
                </a:solidFill>
                <a:latin typeface="Georgia"/>
              </a:rPr>
              <a:t>.</a:t>
            </a:r>
            <a:endParaRPr lang="en-US" sz="2400" dirty="0">
              <a:solidFill>
                <a:srgbClr val="002060"/>
              </a:solidFill>
              <a:latin typeface="Georgia"/>
              <a:ea typeface="Calibri"/>
              <a:cs typeface="Calibri"/>
            </a:endParaRPr>
          </a:p>
          <a:p>
            <a:pPr marL="0" indent="0">
              <a:buNone/>
            </a:pPr>
            <a:endParaRPr lang="nl-NL" sz="2400" dirty="0"/>
          </a:p>
        </p:txBody>
      </p:sp>
      <p:sp>
        <p:nvSpPr>
          <p:cNvPr id="2" name="Tijdelijke aanduiding voor dianumm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EE7099E-8998-4851-915A-4F4831808297}" type="slidenum">
              <a:rPr lang="nl-NL" smtClean="0"/>
              <a:pPr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95465880"/>
      </p:ext>
    </p:extLst>
  </p:cSld>
  <p:clrMapOvr>
    <a:masterClrMapping/>
  </p:clrMapOvr>
  <p:transition spd="slow"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Data Management Plan (2)</a:t>
            </a:r>
            <a:endParaRPr lang="nl-NL" b="0" dirty="0">
              <a:solidFill>
                <a:srgbClr val="000000"/>
              </a:solidFill>
            </a:endParaRPr>
          </a:p>
        </p:txBody>
      </p:sp>
      <p:sp>
        <p:nvSpPr>
          <p:cNvPr id="8" name="Tijdelijke aanduiding voor verticale tekst 7"/>
          <p:cNvSpPr>
            <a:spLocks noGrp="1"/>
          </p:cNvSpPr>
          <p:nvPr>
            <p:ph type="body" orient="vert" idx="1"/>
          </p:nvPr>
        </p:nvSpPr>
        <p:spPr/>
        <p:txBody>
          <a:bodyPr vert="horz" lIns="0" tIns="0" rIns="0" bIns="0" rtlCol="0" anchor="t">
            <a:normAutofit/>
          </a:bodyPr>
          <a:lstStyle/>
          <a:p>
            <a:pPr marL="342900" indent="-342265">
              <a:buClr>
                <a:srgbClr val="FF0000"/>
              </a:buClr>
              <a:buFont typeface="Symbol" charset="2"/>
              <a:buChar char=""/>
            </a:pPr>
            <a:r>
              <a:rPr lang="en-US" sz="2400" b="0" strike="noStrike" spc="-1" dirty="0">
                <a:solidFill>
                  <a:srgbClr val="0C2577"/>
                </a:solidFill>
                <a:latin typeface="Georgia"/>
              </a:rPr>
              <a:t>Write it to </a:t>
            </a:r>
            <a:r>
              <a:rPr lang="en-US" sz="2400" b="0" strike="noStrike" spc="-1" dirty="0">
                <a:solidFill>
                  <a:srgbClr val="FF0000"/>
                </a:solidFill>
                <a:latin typeface="Georgia"/>
              </a:rPr>
              <a:t>summarize your decisions at this time</a:t>
            </a:r>
            <a:r>
              <a:rPr lang="en-US" sz="2400" b="0" strike="noStrike" spc="-1" dirty="0">
                <a:solidFill>
                  <a:srgbClr val="0C2577"/>
                </a:solidFill>
                <a:latin typeface="Georgia"/>
              </a:rPr>
              <a:t>.</a:t>
            </a:r>
            <a:br>
              <a:rPr lang="en-US" sz="2400" dirty="0"/>
            </a:br>
            <a:r>
              <a:rPr lang="en-US" sz="2400" b="0" strike="noStrike" spc="-1" dirty="0">
                <a:solidFill>
                  <a:srgbClr val="0C2577"/>
                </a:solidFill>
                <a:latin typeface="Georgia"/>
              </a:rPr>
              <a:t>As new tools become available, or as the situation changes so your research methodology changes, </a:t>
            </a:r>
            <a:r>
              <a:rPr lang="en-US" sz="2400" b="0" strike="noStrike" spc="-1" dirty="0">
                <a:solidFill>
                  <a:srgbClr val="FF0000"/>
                </a:solidFill>
                <a:latin typeface="Georgia"/>
              </a:rPr>
              <a:t>update your DMP and make a new version</a:t>
            </a:r>
            <a:r>
              <a:rPr lang="en-US" sz="2400" b="0" strike="noStrike" spc="-1" dirty="0">
                <a:solidFill>
                  <a:srgbClr val="0C2577"/>
                </a:solidFill>
                <a:latin typeface="Georgia"/>
              </a:rPr>
              <a:t>. </a:t>
            </a:r>
          </a:p>
          <a:p>
            <a:pPr marL="342900" indent="-342265">
              <a:buClr>
                <a:srgbClr val="FF0000"/>
              </a:buClr>
              <a:buFont typeface="Symbol" charset="2"/>
              <a:buChar char=""/>
            </a:pPr>
            <a:endParaRPr lang="en-US" sz="2400" spc="-1" dirty="0">
              <a:solidFill>
                <a:srgbClr val="0C2577"/>
              </a:solidFill>
              <a:latin typeface="Georgia"/>
            </a:endParaRPr>
          </a:p>
          <a:p>
            <a:pPr marL="342900" indent="-342265">
              <a:buClr>
                <a:srgbClr val="FF0000"/>
              </a:buClr>
              <a:buFont typeface="Symbol" charset="2"/>
              <a:buChar char=""/>
            </a:pPr>
            <a:r>
              <a:rPr lang="en-US" sz="2400" b="0" strike="noStrike" spc="-1" dirty="0">
                <a:solidFill>
                  <a:srgbClr val="0C2577"/>
                </a:solidFill>
                <a:latin typeface="Georgia"/>
              </a:rPr>
              <a:t>Plan to be “</a:t>
            </a:r>
            <a:r>
              <a:rPr lang="en-US" sz="2400" b="0" strike="noStrike" spc="-1" dirty="0">
                <a:solidFill>
                  <a:srgbClr val="FF0000"/>
                </a:solidFill>
                <a:latin typeface="Georgia"/>
              </a:rPr>
              <a:t>As open as possible, as closed as necessary</a:t>
            </a:r>
            <a:r>
              <a:rPr lang="en-US" sz="2400" b="0" strike="noStrike" spc="-1" dirty="0">
                <a:solidFill>
                  <a:srgbClr val="0C2577"/>
                </a:solidFill>
                <a:latin typeface="Georgia"/>
              </a:rPr>
              <a:t>”.</a:t>
            </a:r>
          </a:p>
          <a:p>
            <a:pPr marL="342900" indent="-342265">
              <a:buClr>
                <a:srgbClr val="FF0000"/>
              </a:buClr>
              <a:buFont typeface="Symbol" charset="2"/>
              <a:buChar char=""/>
            </a:pPr>
            <a:endParaRPr lang="en-US" sz="2400" dirty="0">
              <a:solidFill>
                <a:srgbClr val="002060"/>
              </a:solidFill>
              <a:latin typeface="Georgia"/>
              <a:ea typeface="Calibri"/>
              <a:cs typeface="Calibri"/>
            </a:endParaRPr>
          </a:p>
          <a:p>
            <a:pPr marL="342900" indent="-342265">
              <a:buClr>
                <a:srgbClr val="FF0000"/>
              </a:buClr>
              <a:buFont typeface="Symbol" charset="2"/>
              <a:buChar char=""/>
            </a:pPr>
            <a:r>
              <a:rPr lang="en-US" sz="2400" b="0" strike="noStrike" spc="-1" dirty="0">
                <a:solidFill>
                  <a:srgbClr val="0C2577"/>
                </a:solidFill>
                <a:latin typeface="Georgia"/>
              </a:rPr>
              <a:t>The </a:t>
            </a:r>
            <a:r>
              <a:rPr lang="en-US" sz="2400" b="0" strike="noStrike" spc="-1" dirty="0">
                <a:solidFill>
                  <a:srgbClr val="FF0000"/>
                </a:solidFill>
                <a:latin typeface="Georgia"/>
              </a:rPr>
              <a:t>earlier you can decide </a:t>
            </a:r>
            <a:r>
              <a:rPr lang="en-US" sz="2400" b="0" strike="noStrike" spc="-1" dirty="0">
                <a:solidFill>
                  <a:srgbClr val="0C2577"/>
                </a:solidFill>
                <a:latin typeface="Georgia"/>
              </a:rPr>
              <a:t>how you will share and preserve your data, </a:t>
            </a:r>
            <a:r>
              <a:rPr lang="en-US" sz="2400" b="0" strike="noStrike" spc="-1" dirty="0">
                <a:solidFill>
                  <a:srgbClr val="FF0000"/>
                </a:solidFill>
                <a:latin typeface="Georgia"/>
              </a:rPr>
              <a:t>the better you can prepare</a:t>
            </a:r>
            <a:r>
              <a:rPr lang="en-US" sz="2400" b="0" strike="noStrike" spc="-1" dirty="0">
                <a:solidFill>
                  <a:srgbClr val="0C2577"/>
                </a:solidFill>
                <a:latin typeface="Georgia"/>
              </a:rPr>
              <a:t>.</a:t>
            </a:r>
          </a:p>
          <a:p>
            <a:pPr marL="342900" indent="-342265">
              <a:buClr>
                <a:srgbClr val="FF0000"/>
              </a:buClr>
              <a:buFont typeface="Symbol" charset="2"/>
              <a:buChar char=""/>
            </a:pPr>
            <a:endParaRPr lang="en-US" sz="2400" dirty="0">
              <a:solidFill>
                <a:srgbClr val="002060"/>
              </a:solidFill>
              <a:latin typeface="Georgia"/>
              <a:ea typeface="Calibri"/>
              <a:cs typeface="Calibri"/>
            </a:endParaRPr>
          </a:p>
          <a:p>
            <a:pPr marL="342900" indent="-342265">
              <a:buClr>
                <a:srgbClr val="FF0000"/>
              </a:buClr>
              <a:buFont typeface="Symbol" charset="2"/>
              <a:buChar char=""/>
            </a:pPr>
            <a:r>
              <a:rPr lang="en-US" sz="2400" spc="-1" dirty="0">
                <a:solidFill>
                  <a:srgbClr val="0C2577"/>
                </a:solidFill>
                <a:latin typeface="Georgia"/>
              </a:rPr>
              <a:t>Note: in </a:t>
            </a:r>
            <a:r>
              <a:rPr lang="en-US" sz="2400" spc="-1" dirty="0">
                <a:solidFill>
                  <a:srgbClr val="FF0000"/>
                </a:solidFill>
                <a:latin typeface="Georgia"/>
              </a:rPr>
              <a:t>PSY </a:t>
            </a:r>
            <a:r>
              <a:rPr lang="en-US" sz="2400" spc="-1" dirty="0">
                <a:solidFill>
                  <a:srgbClr val="0C2577"/>
                </a:solidFill>
                <a:latin typeface="Georgia"/>
              </a:rPr>
              <a:t>one DMP is made for the whole PhD track, in </a:t>
            </a:r>
            <a:r>
              <a:rPr lang="en-US" sz="2400" spc="-1" dirty="0">
                <a:solidFill>
                  <a:srgbClr val="FF0000"/>
                </a:solidFill>
                <a:latin typeface="Georgia"/>
              </a:rPr>
              <a:t>IPW</a:t>
            </a:r>
            <a:r>
              <a:rPr lang="en-US" sz="2400" spc="-1" dirty="0">
                <a:solidFill>
                  <a:srgbClr val="0C2577"/>
                </a:solidFill>
                <a:latin typeface="Georgia"/>
              </a:rPr>
              <a:t> one DMP is made for every project. </a:t>
            </a:r>
          </a:p>
          <a:p>
            <a:pPr marL="342900" indent="-342265">
              <a:buClr>
                <a:srgbClr val="FF0000"/>
              </a:buClr>
              <a:buFont typeface="Symbol" charset="2"/>
              <a:buChar char=""/>
            </a:pPr>
            <a:endParaRPr lang="en-US" sz="2400" dirty="0">
              <a:solidFill>
                <a:srgbClr val="002060"/>
              </a:solidFill>
              <a:latin typeface="Georgia"/>
              <a:ea typeface="Calibri"/>
              <a:cs typeface="Calibri"/>
            </a:endParaRPr>
          </a:p>
          <a:p>
            <a:pPr marL="342900" indent="-342265">
              <a:buClr>
                <a:srgbClr val="FF0000"/>
              </a:buClr>
              <a:buFont typeface="Symbol" charset="2"/>
              <a:buChar char=""/>
            </a:pPr>
            <a:endParaRPr lang="en-US" sz="2400" dirty="0">
              <a:solidFill>
                <a:srgbClr val="002060"/>
              </a:solidFill>
              <a:latin typeface="Georgia"/>
              <a:ea typeface="Calibri"/>
              <a:cs typeface="Calibri"/>
            </a:endParaRPr>
          </a:p>
          <a:p>
            <a:pPr marL="0" indent="0">
              <a:buNone/>
            </a:pPr>
            <a:endParaRPr lang="nl-NL" sz="2400" dirty="0"/>
          </a:p>
        </p:txBody>
      </p:sp>
      <p:sp>
        <p:nvSpPr>
          <p:cNvPr id="2" name="Tijdelijke aanduiding voor dianumm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EE7099E-8998-4851-915A-4F4831808297}" type="slidenum">
              <a:rPr lang="nl-NL" smtClean="0"/>
              <a:pPr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98341911"/>
      </p:ext>
    </p:extLst>
  </p:cSld>
  <p:clrMapOvr>
    <a:masterClrMapping/>
  </p:clrMapOvr>
  <p:transition spd="slow"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DMP at Leiden University</a:t>
            </a:r>
          </a:p>
        </p:txBody>
      </p:sp>
      <p:sp>
        <p:nvSpPr>
          <p:cNvPr id="8" name="Tijdelijke aanduiding voor verticale tekst 7"/>
          <p:cNvSpPr>
            <a:spLocks noGrp="1"/>
          </p:cNvSpPr>
          <p:nvPr>
            <p:ph type="body" orient="vert" idx="1"/>
          </p:nvPr>
        </p:nvSpPr>
        <p:spPr/>
        <p:txBody>
          <a:bodyPr vert="horz" lIns="0" tIns="0" rIns="0" bIns="0" rtlCol="0" anchor="t">
            <a:normAutofit/>
          </a:bodyPr>
          <a:lstStyle/>
          <a:p>
            <a:pPr lvl="3"/>
            <a:endParaRPr lang="en-US" dirty="0"/>
          </a:p>
          <a:p>
            <a:pPr lvl="3"/>
            <a:endParaRPr lang="en-US" b="0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2" name="Tijdelijke aanduiding voor dianumm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EE7099E-8998-4851-915A-4F4831808297}" type="slidenum">
              <a:rPr lang="nl-NL" smtClean="0"/>
              <a:pPr/>
              <a:t>5</a:t>
            </a:fld>
            <a:endParaRPr lang="nl-NL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BADB56E6-9904-C2AB-6CB9-5380CF11C255}"/>
              </a:ext>
            </a:extLst>
          </p:cNvPr>
          <p:cNvSpPr txBox="1"/>
          <p:nvPr/>
        </p:nvSpPr>
        <p:spPr>
          <a:xfrm>
            <a:off x="6122869" y="5126535"/>
            <a:ext cx="4968552" cy="864096"/>
          </a:xfrm>
          <a:prstGeom prst="rect">
            <a:avLst/>
          </a:prstGeom>
          <a:noFill/>
        </p:spPr>
        <p:txBody>
          <a:bodyPr wrap="square" lIns="108000" tIns="108000" rIns="108000" bIns="108000" rtlCol="0">
            <a:noAutofit/>
          </a:bodyPr>
          <a:lstStyle/>
          <a:p>
            <a:endParaRPr lang="nl-NL" noProof="0" dirty="0">
              <a:solidFill>
                <a:schemeClr val="bg2"/>
              </a:solidFill>
            </a:endParaRPr>
          </a:p>
        </p:txBody>
      </p:sp>
      <p:pic>
        <p:nvPicPr>
          <p:cNvPr id="12" name="Afbeelding 11">
            <a:extLst>
              <a:ext uri="{FF2B5EF4-FFF2-40B4-BE49-F238E27FC236}">
                <a16:creationId xmlns:a16="http://schemas.microsoft.com/office/drawing/2014/main" id="{E7E8051D-D581-494B-4677-878595EB04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6428" y="1555896"/>
            <a:ext cx="8029647" cy="4181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4811456"/>
      </p:ext>
    </p:extLst>
  </p:cSld>
  <p:clrMapOvr>
    <a:masterClrMapping/>
  </p:clrMapOvr>
  <p:transition spd="slow"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US" sz="4000" b="1" strike="noStrike" spc="-1" dirty="0">
                <a:solidFill>
                  <a:srgbClr val="0C2577"/>
                </a:solidFill>
                <a:latin typeface="Minion"/>
              </a:rPr>
              <a:t>DMP and research data life cycle (1)</a:t>
            </a:r>
            <a:endParaRPr lang="nl-NL" sz="4000" b="0" strike="noStrike" spc="-1" dirty="0">
              <a:latin typeface="Calibri"/>
            </a:endParaRPr>
          </a:p>
        </p:txBody>
      </p:sp>
      <p:sp>
        <p:nvSpPr>
          <p:cNvPr id="8" name="Tijdelijke aanduiding voor verticale tekst 7"/>
          <p:cNvSpPr>
            <a:spLocks noGrp="1"/>
          </p:cNvSpPr>
          <p:nvPr>
            <p:ph type="body" orient="vert" idx="1"/>
          </p:nvPr>
        </p:nvSpPr>
        <p:spPr>
          <a:xfrm>
            <a:off x="7310354" y="6113818"/>
            <a:ext cx="4771366" cy="363004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nl-NL" dirty="0">
                <a:latin typeface="Minion" panose="020B0604020202020204"/>
              </a:rPr>
              <a:t>Image: http://www.ukdataservice.ac.uk/manage-data/lifecycle.aspx</a:t>
            </a:r>
          </a:p>
          <a:p>
            <a:pPr marL="0" indent="0">
              <a:buNone/>
            </a:pPr>
            <a:endParaRPr lang="nl-NL" dirty="0">
              <a:latin typeface="Minion" panose="020B0604020202020204"/>
            </a:endParaRPr>
          </a:p>
        </p:txBody>
      </p:sp>
      <p:sp>
        <p:nvSpPr>
          <p:cNvPr id="2" name="Tijdelijke aanduiding voor dianumm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EE7099E-8998-4851-915A-4F4831808297}" type="slidenum">
              <a:rPr lang="nl-NL" smtClean="0"/>
              <a:pPr/>
              <a:t>6</a:t>
            </a:fld>
            <a:endParaRPr lang="nl-NL"/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AF9861A9-3DC4-3B23-D54D-93052D5284CD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4037454" y="1612800"/>
            <a:ext cx="4123440" cy="3632400"/>
          </a:xfrm>
          <a:prstGeom prst="rect">
            <a:avLst/>
          </a:prstGeom>
          <a:ln>
            <a:noFill/>
          </a:ln>
        </p:spPr>
      </p:pic>
      <p:sp>
        <p:nvSpPr>
          <p:cNvPr id="4" name="CustomShape 3">
            <a:extLst>
              <a:ext uri="{FF2B5EF4-FFF2-40B4-BE49-F238E27FC236}">
                <a16:creationId xmlns:a16="http://schemas.microsoft.com/office/drawing/2014/main" id="{EF5D9C1E-4B2F-344E-3738-1D5C1E440960}"/>
              </a:ext>
            </a:extLst>
          </p:cNvPr>
          <p:cNvSpPr/>
          <p:nvPr/>
        </p:nvSpPr>
        <p:spPr>
          <a:xfrm rot="19534200">
            <a:off x="6594162" y="1354246"/>
            <a:ext cx="1127160" cy="317160"/>
          </a:xfrm>
          <a:prstGeom prst="leftArrow">
            <a:avLst>
              <a:gd name="adj1" fmla="val 50000"/>
              <a:gd name="adj2" fmla="val 92093"/>
            </a:avLst>
          </a:prstGeom>
          <a:solidFill>
            <a:srgbClr val="FF0000"/>
          </a:solidFill>
          <a:ln>
            <a:solidFill>
              <a:srgbClr val="FF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nl-NL"/>
          </a:p>
        </p:txBody>
      </p:sp>
      <p:sp>
        <p:nvSpPr>
          <p:cNvPr id="5" name="CustomShape 2">
            <a:extLst>
              <a:ext uri="{FF2B5EF4-FFF2-40B4-BE49-F238E27FC236}">
                <a16:creationId xmlns:a16="http://schemas.microsoft.com/office/drawing/2014/main" id="{EE0A49AD-30D3-B764-72C2-B25E3C74AA5B}"/>
              </a:ext>
            </a:extLst>
          </p:cNvPr>
          <p:cNvSpPr/>
          <p:nvPr/>
        </p:nvSpPr>
        <p:spPr>
          <a:xfrm>
            <a:off x="7501625" y="836712"/>
            <a:ext cx="3011040" cy="36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800" b="0" strike="noStrike" spc="-1" dirty="0">
                <a:solidFill>
                  <a:srgbClr val="FF0000"/>
                </a:solidFill>
                <a:latin typeface="Segoe Print"/>
              </a:rPr>
              <a:t>You are (probably) here</a:t>
            </a:r>
            <a:endParaRPr lang="nl-NL" sz="1800" b="0" strike="noStrike" spc="-1" dirty="0">
              <a:latin typeface="Calibri"/>
            </a:endParaRPr>
          </a:p>
        </p:txBody>
      </p:sp>
      <p:pic>
        <p:nvPicPr>
          <p:cNvPr id="9" name="Afbeelding 8">
            <a:extLst>
              <a:ext uri="{FF2B5EF4-FFF2-40B4-BE49-F238E27FC236}">
                <a16:creationId xmlns:a16="http://schemas.microsoft.com/office/drawing/2014/main" id="{1FF22673-8DA5-2346-C8F6-4371CB6303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57104" y="2213978"/>
            <a:ext cx="3930243" cy="432048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5AE2F785-9C21-8821-66D3-86BDF1CA4E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36048" y="3136761"/>
            <a:ext cx="3948927" cy="426911"/>
          </a:xfrm>
          <a:prstGeom prst="rect">
            <a:avLst/>
          </a:prstGeom>
        </p:spPr>
      </p:pic>
      <p:pic>
        <p:nvPicPr>
          <p:cNvPr id="13" name="Afbeelding 12">
            <a:extLst>
              <a:ext uri="{FF2B5EF4-FFF2-40B4-BE49-F238E27FC236}">
                <a16:creationId xmlns:a16="http://schemas.microsoft.com/office/drawing/2014/main" id="{76154E46-CBEC-57B3-1F83-ED1E2D37C62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95319" y="5008306"/>
            <a:ext cx="4123440" cy="473788"/>
          </a:xfrm>
          <a:prstGeom prst="rect">
            <a:avLst/>
          </a:prstGeom>
        </p:spPr>
      </p:pic>
      <p:pic>
        <p:nvPicPr>
          <p:cNvPr id="15" name="Afbeelding 14">
            <a:extLst>
              <a:ext uri="{FF2B5EF4-FFF2-40B4-BE49-F238E27FC236}">
                <a16:creationId xmlns:a16="http://schemas.microsoft.com/office/drawing/2014/main" id="{89904462-4025-590D-3C53-245D16DADCB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91678" y="4869497"/>
            <a:ext cx="3990231" cy="431376"/>
          </a:xfrm>
          <a:prstGeom prst="rect">
            <a:avLst/>
          </a:prstGeom>
        </p:spPr>
      </p:pic>
      <p:pic>
        <p:nvPicPr>
          <p:cNvPr id="17" name="Afbeelding 16">
            <a:extLst>
              <a:ext uri="{FF2B5EF4-FFF2-40B4-BE49-F238E27FC236}">
                <a16:creationId xmlns:a16="http://schemas.microsoft.com/office/drawing/2014/main" id="{B2B72EF7-8160-8D63-B792-7597EC206E2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4519" y="3005576"/>
            <a:ext cx="3990232" cy="423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853710"/>
      </p:ext>
    </p:extLst>
  </p:cSld>
  <p:clrMapOvr>
    <a:masterClrMapping/>
  </p:clrMapOvr>
  <p:transition spd="slow"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US" sz="4000" b="1" strike="noStrike" spc="-1" dirty="0">
                <a:solidFill>
                  <a:srgbClr val="0C2577"/>
                </a:solidFill>
                <a:latin typeface="Minion"/>
              </a:rPr>
              <a:t>DMP and research data life cycle (2)</a:t>
            </a:r>
            <a:endParaRPr lang="nl-NL" sz="4000" b="0" strike="noStrike" spc="-1" dirty="0">
              <a:latin typeface="Calibri"/>
            </a:endParaRPr>
          </a:p>
        </p:txBody>
      </p:sp>
      <p:sp>
        <p:nvSpPr>
          <p:cNvPr id="8" name="Tijdelijke aanduiding voor verticale tekst 7"/>
          <p:cNvSpPr>
            <a:spLocks noGrp="1"/>
          </p:cNvSpPr>
          <p:nvPr>
            <p:ph type="body" orient="vert" idx="1"/>
          </p:nvPr>
        </p:nvSpPr>
        <p:spPr>
          <a:xfrm>
            <a:off x="8289107" y="6165304"/>
            <a:ext cx="3792613" cy="280627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nl-NL" dirty="0">
                <a:latin typeface="Minion" panose="020B0604020202020204"/>
              </a:rPr>
              <a:t>Image: http://www.ukdataservice.ac.uk/manage-data/lifecycle.aspx</a:t>
            </a:r>
          </a:p>
          <a:p>
            <a:pPr marL="0" indent="0">
              <a:buNone/>
            </a:pPr>
            <a:endParaRPr lang="nl-NL" dirty="0">
              <a:latin typeface="Minion" panose="020B0604020202020204"/>
            </a:endParaRPr>
          </a:p>
        </p:txBody>
      </p:sp>
      <p:sp>
        <p:nvSpPr>
          <p:cNvPr id="2" name="Tijdelijke aanduiding voor dianumm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EE7099E-8998-4851-915A-4F4831808297}" type="slidenum">
              <a:rPr lang="nl-NL" smtClean="0"/>
              <a:pPr/>
              <a:t>7</a:t>
            </a:fld>
            <a:endParaRPr lang="nl-NL"/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AF9861A9-3DC4-3B23-D54D-93052D5284CD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4037454" y="1612800"/>
            <a:ext cx="4123440" cy="3632400"/>
          </a:xfrm>
          <a:prstGeom prst="rect">
            <a:avLst/>
          </a:prstGeom>
          <a:ln>
            <a:noFill/>
          </a:ln>
        </p:spPr>
      </p:pic>
      <p:pic>
        <p:nvPicPr>
          <p:cNvPr id="6" name="Afbeelding 15">
            <a:extLst>
              <a:ext uri="{FF2B5EF4-FFF2-40B4-BE49-F238E27FC236}">
                <a16:creationId xmlns:a16="http://schemas.microsoft.com/office/drawing/2014/main" id="{16CD28E4-1C08-A934-4CE7-1742C4CB9A6A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5373262" y="2595960"/>
            <a:ext cx="1599120" cy="1666080"/>
          </a:xfrm>
          <a:prstGeom prst="rect">
            <a:avLst/>
          </a:prstGeom>
          <a:ln>
            <a:noFill/>
          </a:ln>
        </p:spPr>
      </p:pic>
      <p:sp>
        <p:nvSpPr>
          <p:cNvPr id="12" name="Tijdelijke aanduiding voor verticale tekst 7">
            <a:extLst>
              <a:ext uri="{FF2B5EF4-FFF2-40B4-BE49-F238E27FC236}">
                <a16:creationId xmlns:a16="http://schemas.microsoft.com/office/drawing/2014/main" id="{CBC53B5E-D8B5-BD18-353A-1667E0966BA4}"/>
              </a:ext>
            </a:extLst>
          </p:cNvPr>
          <p:cNvSpPr txBox="1">
            <a:spLocks/>
          </p:cNvSpPr>
          <p:nvPr/>
        </p:nvSpPr>
        <p:spPr>
          <a:xfrm>
            <a:off x="402679" y="1227572"/>
            <a:ext cx="5461304" cy="90328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180975" indent="-18097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bg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361950" indent="-18097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bg2"/>
              </a:buClr>
              <a:buFont typeface="Arial" panose="020B0604020202020204" pitchFamily="34" charset="0"/>
              <a:buChar char="-"/>
              <a:defRPr sz="16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800" b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8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0975" indent="-18097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bg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361950" indent="-18097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bg2"/>
              </a:buClr>
              <a:buFont typeface="Arial" panose="020B0604020202020204" pitchFamily="34" charset="0"/>
              <a:buChar char="-"/>
              <a:defRPr sz="16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800" b="1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dirty="0">
                <a:latin typeface="Minion" panose="020B0604020202020204"/>
              </a:rPr>
              <a:t>What do YOU DO in each of these stages?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400" dirty="0">
                <a:latin typeface="Minion" panose="020B0604020202020204"/>
              </a:rPr>
              <a:t>What do you need to think about?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nl-NL" dirty="0">
              <a:latin typeface="Minion" panose="020B0604020202020204"/>
            </a:endParaRPr>
          </a:p>
        </p:txBody>
      </p:sp>
      <p:sp>
        <p:nvSpPr>
          <p:cNvPr id="14" name="CustomShape 5">
            <a:extLst>
              <a:ext uri="{FF2B5EF4-FFF2-40B4-BE49-F238E27FC236}">
                <a16:creationId xmlns:a16="http://schemas.microsoft.com/office/drawing/2014/main" id="{63861D7D-1450-B5F1-DBDD-8599D0C1860D}"/>
              </a:ext>
            </a:extLst>
          </p:cNvPr>
          <p:cNvSpPr/>
          <p:nvPr/>
        </p:nvSpPr>
        <p:spPr>
          <a:xfrm>
            <a:off x="8733157" y="774576"/>
            <a:ext cx="2280600" cy="900360"/>
          </a:xfrm>
          <a:prstGeom prst="borderCallout1">
            <a:avLst>
              <a:gd name="adj1" fmla="val 100106"/>
              <a:gd name="adj2" fmla="val 51867"/>
              <a:gd name="adj3" fmla="val 140637"/>
              <a:gd name="adj4" fmla="val -92521"/>
            </a:avLst>
          </a:prstGeom>
          <a:solidFill>
            <a:srgbClr val="92D050"/>
          </a:solidFill>
          <a:ln>
            <a:solidFill>
              <a:srgbClr val="0B2577"/>
            </a:solidFill>
          </a:ln>
          <a:effectLst>
            <a:glow rad="685800">
              <a:schemeClr val="accent1">
                <a:alpha val="4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nl-NL" sz="1400" b="0" strike="noStrike" spc="-1">
                <a:solidFill>
                  <a:srgbClr val="FFFFFF"/>
                </a:solidFill>
                <a:latin typeface="Calibri"/>
              </a:rPr>
              <a:t>Explore existing data (under what conditions can I use it?), design data collection process</a:t>
            </a:r>
            <a:endParaRPr lang="nl-NL" sz="1400" b="0" strike="noStrike" spc="-1">
              <a:latin typeface="Calibri"/>
            </a:endParaRPr>
          </a:p>
        </p:txBody>
      </p:sp>
      <p:sp>
        <p:nvSpPr>
          <p:cNvPr id="16" name="CustomShape 6">
            <a:extLst>
              <a:ext uri="{FF2B5EF4-FFF2-40B4-BE49-F238E27FC236}">
                <a16:creationId xmlns:a16="http://schemas.microsoft.com/office/drawing/2014/main" id="{4176B4C0-2CEB-52E5-D5E8-9BB882DF4BCB}"/>
              </a:ext>
            </a:extLst>
          </p:cNvPr>
          <p:cNvSpPr/>
          <p:nvPr/>
        </p:nvSpPr>
        <p:spPr>
          <a:xfrm>
            <a:off x="9627567" y="2406240"/>
            <a:ext cx="2026440" cy="1022760"/>
          </a:xfrm>
          <a:prstGeom prst="borderCallout1">
            <a:avLst>
              <a:gd name="adj1" fmla="val 50779"/>
              <a:gd name="adj2" fmla="val -44"/>
              <a:gd name="adj3" fmla="val 33935"/>
              <a:gd name="adj4" fmla="val -89545"/>
            </a:avLst>
          </a:prstGeom>
          <a:solidFill>
            <a:srgbClr val="92D050"/>
          </a:solidFill>
          <a:ln>
            <a:solidFill>
              <a:srgbClr val="0B2577"/>
            </a:solidFill>
          </a:ln>
          <a:effectLst>
            <a:glow rad="685800">
              <a:schemeClr val="accent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nl-NL" sz="1400" b="0" strike="noStrike" spc="-1">
                <a:solidFill>
                  <a:srgbClr val="FFFFFF"/>
                </a:solidFill>
                <a:latin typeface="Calibri"/>
              </a:rPr>
              <a:t>Download data, interview people. Do I have enough storage? </a:t>
            </a:r>
            <a:endParaRPr lang="nl-NL" sz="1400" b="0" strike="noStrike" spc="-1">
              <a:latin typeface="Calibri"/>
            </a:endParaRPr>
          </a:p>
        </p:txBody>
      </p:sp>
      <p:sp>
        <p:nvSpPr>
          <p:cNvPr id="18" name="CustomShape 4">
            <a:extLst>
              <a:ext uri="{FF2B5EF4-FFF2-40B4-BE49-F238E27FC236}">
                <a16:creationId xmlns:a16="http://schemas.microsoft.com/office/drawing/2014/main" id="{78157F2F-6084-7561-26A8-B69D8DAAB04C}"/>
              </a:ext>
            </a:extLst>
          </p:cNvPr>
          <p:cNvSpPr/>
          <p:nvPr/>
        </p:nvSpPr>
        <p:spPr>
          <a:xfrm>
            <a:off x="8907487" y="4797152"/>
            <a:ext cx="2280600" cy="1147680"/>
          </a:xfrm>
          <a:prstGeom prst="borderCallout1">
            <a:avLst>
              <a:gd name="adj1" fmla="val -2501"/>
              <a:gd name="adj2" fmla="val 50541"/>
              <a:gd name="adj3" fmla="val -57549"/>
              <a:gd name="adj4" fmla="val -48393"/>
            </a:avLst>
          </a:prstGeom>
          <a:solidFill>
            <a:srgbClr val="92D050"/>
          </a:solidFill>
          <a:ln>
            <a:solidFill>
              <a:srgbClr val="0B2577"/>
            </a:solidFill>
          </a:ln>
          <a:effectLst>
            <a:glow rad="685800">
              <a:schemeClr val="accent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r>
              <a:rPr lang="nl-NL" sz="1400" b="0" strike="noStrike" spc="-1" dirty="0">
                <a:solidFill>
                  <a:srgbClr val="FFFFFF"/>
                </a:solidFill>
                <a:latin typeface="Calibri"/>
              </a:rPr>
              <a:t>Check, </a:t>
            </a:r>
            <a:r>
              <a:rPr lang="nl-NL" sz="1400" b="0" strike="noStrike" spc="-1" dirty="0" err="1">
                <a:solidFill>
                  <a:srgbClr val="FFFFFF"/>
                </a:solidFill>
                <a:latin typeface="Calibri"/>
              </a:rPr>
              <a:t>validate</a:t>
            </a:r>
            <a:r>
              <a:rPr lang="nl-NL" sz="1400" b="0" strike="noStrike" spc="-1" dirty="0">
                <a:solidFill>
                  <a:srgbClr val="FFFFFF"/>
                </a:solidFill>
                <a:latin typeface="Calibri"/>
              </a:rPr>
              <a:t>, clean, </a:t>
            </a:r>
            <a:r>
              <a:rPr lang="nl-NL" sz="1400" b="0" strike="noStrike" spc="-1" dirty="0" err="1">
                <a:solidFill>
                  <a:srgbClr val="FFFFFF"/>
                </a:solidFill>
                <a:latin typeface="Calibri"/>
              </a:rPr>
              <a:t>organise</a:t>
            </a:r>
            <a:r>
              <a:rPr lang="nl-NL" sz="1400" spc="-1" dirty="0">
                <a:solidFill>
                  <a:srgbClr val="FFFFFF"/>
                </a:solidFill>
                <a:latin typeface="Calibri"/>
              </a:rPr>
              <a:t>, </a:t>
            </a:r>
            <a:r>
              <a:rPr lang="nl-NL" sz="1400" spc="-1" dirty="0" err="1">
                <a:solidFill>
                  <a:srgbClr val="FFFFFF"/>
                </a:solidFill>
                <a:latin typeface="Calibri"/>
              </a:rPr>
              <a:t>pseudonymize</a:t>
            </a:r>
            <a:r>
              <a:rPr lang="nl-NL" sz="1400" spc="-1" dirty="0">
                <a:solidFill>
                  <a:srgbClr val="FFFFFF"/>
                </a:solidFill>
                <a:latin typeface="Calibri"/>
              </a:rPr>
              <a:t>.</a:t>
            </a:r>
            <a:r>
              <a:rPr lang="nl-NL" sz="1400" b="0" strike="noStrike" spc="-1" dirty="0">
                <a:solidFill>
                  <a:srgbClr val="FFFFFF"/>
                </a:solidFill>
                <a:latin typeface="Calibri"/>
              </a:rPr>
              <a:t> Do I </a:t>
            </a:r>
            <a:r>
              <a:rPr lang="nl-NL" sz="1400" b="0" strike="noStrike" spc="-1" dirty="0" err="1">
                <a:solidFill>
                  <a:srgbClr val="FFFFFF"/>
                </a:solidFill>
                <a:latin typeface="Calibri"/>
              </a:rPr>
              <a:t>also</a:t>
            </a:r>
            <a:r>
              <a:rPr lang="nl-NL" sz="1400" b="0" strike="noStrike" spc="-1" dirty="0">
                <a:solidFill>
                  <a:srgbClr val="FFFFFF"/>
                </a:solidFill>
                <a:latin typeface="Calibri"/>
              </a:rPr>
              <a:t> </a:t>
            </a:r>
            <a:r>
              <a:rPr lang="nl-NL" sz="1400" b="0" strike="noStrike" spc="-1" dirty="0" err="1">
                <a:solidFill>
                  <a:srgbClr val="FFFFFF"/>
                </a:solidFill>
                <a:latin typeface="Calibri"/>
              </a:rPr>
              <a:t>need</a:t>
            </a:r>
            <a:r>
              <a:rPr lang="nl-NL" sz="1400" b="0" strike="noStrike" spc="-1" dirty="0">
                <a:solidFill>
                  <a:srgbClr val="FFFFFF"/>
                </a:solidFill>
                <a:latin typeface="Calibri"/>
              </a:rPr>
              <a:t> </a:t>
            </a:r>
            <a:r>
              <a:rPr lang="nl-NL" sz="1400" b="0" strike="noStrike" spc="-1" dirty="0" err="1">
                <a:solidFill>
                  <a:srgbClr val="FFFFFF"/>
                </a:solidFill>
                <a:latin typeface="Calibri"/>
              </a:rPr>
              <a:t>to</a:t>
            </a:r>
            <a:r>
              <a:rPr lang="nl-NL" sz="1400" b="0" strike="noStrike" spc="-1" dirty="0">
                <a:solidFill>
                  <a:srgbClr val="FFFFFF"/>
                </a:solidFill>
                <a:latin typeface="Calibri"/>
              </a:rPr>
              <a:t> keep </a:t>
            </a:r>
            <a:r>
              <a:rPr lang="nl-NL" sz="1400" b="0" strike="noStrike" spc="-1" dirty="0" err="1">
                <a:solidFill>
                  <a:srgbClr val="FFFFFF"/>
                </a:solidFill>
                <a:latin typeface="Calibri"/>
              </a:rPr>
              <a:t>the</a:t>
            </a:r>
            <a:r>
              <a:rPr lang="nl-NL" sz="1400" b="0" strike="noStrike" spc="-1" dirty="0">
                <a:solidFill>
                  <a:srgbClr val="FFFFFF"/>
                </a:solidFill>
                <a:latin typeface="Calibri"/>
              </a:rPr>
              <a:t> </a:t>
            </a:r>
            <a:r>
              <a:rPr lang="nl-NL" sz="1400" b="0" strike="noStrike" spc="-1" dirty="0" err="1">
                <a:solidFill>
                  <a:srgbClr val="FFFFFF"/>
                </a:solidFill>
                <a:latin typeface="Calibri"/>
              </a:rPr>
              <a:t>original</a:t>
            </a:r>
            <a:r>
              <a:rPr lang="nl-NL" sz="1400" b="0" strike="noStrike" spc="-1" dirty="0">
                <a:solidFill>
                  <a:srgbClr val="FFFFFF"/>
                </a:solidFill>
                <a:latin typeface="Calibri"/>
              </a:rPr>
              <a:t> files?</a:t>
            </a:r>
            <a:r>
              <a:rPr lang="nl-NL" sz="1400" spc="-1" dirty="0">
                <a:solidFill>
                  <a:srgbClr val="FFFFFF"/>
                </a:solidFill>
                <a:latin typeface="Calibri"/>
              </a:rPr>
              <a:t> </a:t>
            </a:r>
            <a:r>
              <a:rPr lang="nl-NL" sz="1400" spc="-1" dirty="0" err="1">
                <a:solidFill>
                  <a:srgbClr val="FFFFFF"/>
                </a:solidFill>
                <a:latin typeface="Calibri"/>
              </a:rPr>
              <a:t>Perform</a:t>
            </a:r>
            <a:r>
              <a:rPr lang="nl-NL" sz="1400" spc="-1" dirty="0">
                <a:solidFill>
                  <a:srgbClr val="FFFFFF"/>
                </a:solidFill>
                <a:latin typeface="Calibri"/>
              </a:rPr>
              <a:t> </a:t>
            </a:r>
            <a:r>
              <a:rPr lang="nl-NL" sz="1400" spc="-1" dirty="0" err="1">
                <a:solidFill>
                  <a:srgbClr val="FFFFFF"/>
                </a:solidFill>
                <a:latin typeface="Calibri"/>
              </a:rPr>
              <a:t>statistical</a:t>
            </a:r>
            <a:r>
              <a:rPr lang="nl-NL" sz="1400" spc="-1" dirty="0">
                <a:solidFill>
                  <a:srgbClr val="FFFFFF"/>
                </a:solidFill>
                <a:latin typeface="Calibri"/>
              </a:rPr>
              <a:t> analyses</a:t>
            </a:r>
            <a:r>
              <a:rPr lang="nl-NL" sz="1400" b="0" strike="noStrike" spc="-1" dirty="0">
                <a:solidFill>
                  <a:srgbClr val="FFFFFF"/>
                </a:solidFill>
                <a:latin typeface="Calibri"/>
              </a:rPr>
              <a:t>.</a:t>
            </a:r>
            <a:endParaRPr lang="nl-NL" sz="1400" b="0" strike="noStrike" spc="-1" dirty="0">
              <a:latin typeface="Calibri"/>
            </a:endParaRPr>
          </a:p>
        </p:txBody>
      </p:sp>
      <p:sp>
        <p:nvSpPr>
          <p:cNvPr id="20" name="CustomShape 7">
            <a:extLst>
              <a:ext uri="{FF2B5EF4-FFF2-40B4-BE49-F238E27FC236}">
                <a16:creationId xmlns:a16="http://schemas.microsoft.com/office/drawing/2014/main" id="{CE6F4B9E-7785-CA72-D754-3F507B9DAFC6}"/>
              </a:ext>
            </a:extLst>
          </p:cNvPr>
          <p:cNvSpPr/>
          <p:nvPr/>
        </p:nvSpPr>
        <p:spPr>
          <a:xfrm>
            <a:off x="4587007" y="5575264"/>
            <a:ext cx="2550240" cy="1180080"/>
          </a:xfrm>
          <a:prstGeom prst="borderCallout1">
            <a:avLst>
              <a:gd name="adj1" fmla="val -35588"/>
              <a:gd name="adj2" fmla="val 61994"/>
              <a:gd name="adj3" fmla="val 504"/>
              <a:gd name="adj4" fmla="val 48619"/>
            </a:avLst>
          </a:prstGeom>
          <a:solidFill>
            <a:srgbClr val="92D050"/>
          </a:solidFill>
          <a:ln>
            <a:solidFill>
              <a:srgbClr val="0B2577"/>
            </a:solidFill>
          </a:ln>
          <a:effectLst>
            <a:glow rad="685800">
              <a:schemeClr val="accent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nl-NL" sz="1400" b="0" strike="noStrike" spc="-1" dirty="0">
                <a:solidFill>
                  <a:srgbClr val="FFFFFF"/>
                </a:solidFill>
                <a:latin typeface="Calibri"/>
              </a:rPr>
              <a:t>Contact data stewards. </a:t>
            </a:r>
            <a:r>
              <a:rPr lang="nl-NL" sz="1400" b="0" strike="noStrike" spc="-1" dirty="0" err="1">
                <a:solidFill>
                  <a:srgbClr val="FFFFFF"/>
                </a:solidFill>
                <a:latin typeface="Calibri"/>
              </a:rPr>
              <a:t>Prepare</a:t>
            </a:r>
            <a:r>
              <a:rPr lang="nl-NL" sz="1400" b="0" strike="noStrike" spc="-1" dirty="0">
                <a:solidFill>
                  <a:srgbClr val="FFFFFF"/>
                </a:solidFill>
                <a:latin typeface="Calibri"/>
              </a:rPr>
              <a:t> packages </a:t>
            </a:r>
            <a:r>
              <a:rPr lang="nl-NL" sz="1400" b="0" strike="noStrike" spc="-1" dirty="0" err="1">
                <a:solidFill>
                  <a:srgbClr val="FFFFFF"/>
                </a:solidFill>
                <a:latin typeface="Calibri"/>
              </a:rPr>
              <a:t>to</a:t>
            </a:r>
            <a:r>
              <a:rPr lang="nl-NL" sz="1400" b="0" strike="noStrike" spc="-1" dirty="0">
                <a:solidFill>
                  <a:srgbClr val="FFFFFF"/>
                </a:solidFill>
                <a:latin typeface="Calibri"/>
              </a:rPr>
              <a:t> </a:t>
            </a:r>
            <a:r>
              <a:rPr lang="nl-NL" sz="1400" b="0" strike="noStrike" spc="-1" dirty="0" err="1">
                <a:solidFill>
                  <a:srgbClr val="FFFFFF"/>
                </a:solidFill>
                <a:latin typeface="Calibri"/>
              </a:rPr>
              <a:t>accompany</a:t>
            </a:r>
            <a:r>
              <a:rPr lang="nl-NL" sz="1400" b="0" strike="noStrike" spc="-1" dirty="0">
                <a:solidFill>
                  <a:srgbClr val="FFFFFF"/>
                </a:solidFill>
                <a:latin typeface="Calibri"/>
              </a:rPr>
              <a:t> </a:t>
            </a:r>
            <a:r>
              <a:rPr lang="nl-NL" sz="1400" b="0" strike="noStrike" spc="-1" dirty="0" err="1">
                <a:solidFill>
                  <a:srgbClr val="FFFFFF"/>
                </a:solidFill>
                <a:latin typeface="Calibri"/>
              </a:rPr>
              <a:t>articles</a:t>
            </a:r>
            <a:r>
              <a:rPr lang="nl-NL" sz="1400" b="0" strike="noStrike" spc="-1" dirty="0">
                <a:solidFill>
                  <a:srgbClr val="FFFFFF"/>
                </a:solidFill>
                <a:latin typeface="Calibri"/>
              </a:rPr>
              <a:t>; </a:t>
            </a:r>
            <a:r>
              <a:rPr lang="nl-NL" sz="1400" b="0" strike="noStrike" spc="-1" dirty="0" err="1">
                <a:solidFill>
                  <a:srgbClr val="FFFFFF"/>
                </a:solidFill>
                <a:latin typeface="Calibri"/>
              </a:rPr>
              <a:t>create</a:t>
            </a:r>
            <a:r>
              <a:rPr lang="nl-NL" sz="1400" b="0" strike="noStrike" spc="-1" dirty="0">
                <a:solidFill>
                  <a:srgbClr val="FFFFFF"/>
                </a:solidFill>
                <a:latin typeface="Calibri"/>
              </a:rPr>
              <a:t> user </a:t>
            </a:r>
            <a:r>
              <a:rPr lang="nl-NL" sz="1400" b="0" strike="noStrike" spc="-1" dirty="0" err="1">
                <a:solidFill>
                  <a:srgbClr val="FFFFFF"/>
                </a:solidFill>
                <a:latin typeface="Calibri"/>
              </a:rPr>
              <a:t>documentation</a:t>
            </a:r>
            <a:r>
              <a:rPr lang="nl-NL" sz="1400" b="0" strike="noStrike" spc="-1" dirty="0">
                <a:solidFill>
                  <a:srgbClr val="FFFFFF"/>
                </a:solidFill>
                <a:latin typeface="Calibri"/>
              </a:rPr>
              <a:t>. </a:t>
            </a:r>
            <a:r>
              <a:rPr lang="nl-NL" sz="1400" b="0" strike="noStrike" spc="-1" dirty="0" err="1">
                <a:solidFill>
                  <a:srgbClr val="FFFFFF"/>
                </a:solidFill>
                <a:latin typeface="Calibri"/>
              </a:rPr>
              <a:t>What</a:t>
            </a:r>
            <a:r>
              <a:rPr lang="nl-NL" sz="1400" b="0" strike="noStrike" spc="-1" dirty="0">
                <a:solidFill>
                  <a:srgbClr val="FFFFFF"/>
                </a:solidFill>
                <a:latin typeface="Calibri"/>
              </a:rPr>
              <a:t> </a:t>
            </a:r>
            <a:r>
              <a:rPr lang="nl-NL" sz="1400" b="0" strike="noStrike" spc="-1" dirty="0" err="1">
                <a:solidFill>
                  <a:srgbClr val="FFFFFF"/>
                </a:solidFill>
                <a:latin typeface="Calibri"/>
              </a:rPr>
              <a:t>licence</a:t>
            </a:r>
            <a:r>
              <a:rPr lang="nl-NL" sz="1400" b="0" strike="noStrike" spc="-1" dirty="0">
                <a:solidFill>
                  <a:srgbClr val="FFFFFF"/>
                </a:solidFill>
                <a:latin typeface="Calibri"/>
              </a:rPr>
              <a:t> </a:t>
            </a:r>
            <a:r>
              <a:rPr lang="nl-NL" sz="1400" b="0" strike="noStrike" spc="-1" dirty="0" err="1">
                <a:solidFill>
                  <a:srgbClr val="FFFFFF"/>
                </a:solidFill>
                <a:latin typeface="Calibri"/>
              </a:rPr>
              <a:t>should</a:t>
            </a:r>
            <a:r>
              <a:rPr lang="nl-NL" sz="1400" b="0" strike="noStrike" spc="-1" dirty="0">
                <a:solidFill>
                  <a:srgbClr val="FFFFFF"/>
                </a:solidFill>
                <a:latin typeface="Calibri"/>
              </a:rPr>
              <a:t> I </a:t>
            </a:r>
            <a:r>
              <a:rPr lang="nl-NL" sz="1400" b="0" strike="noStrike" spc="-1" dirty="0" err="1">
                <a:solidFill>
                  <a:srgbClr val="FFFFFF"/>
                </a:solidFill>
                <a:latin typeface="Calibri"/>
              </a:rPr>
              <a:t>choose</a:t>
            </a:r>
            <a:r>
              <a:rPr lang="nl-NL" sz="1400" b="0" strike="noStrike" spc="-1" dirty="0">
                <a:solidFill>
                  <a:srgbClr val="FFFFFF"/>
                </a:solidFill>
                <a:latin typeface="Calibri"/>
              </a:rPr>
              <a:t>?</a:t>
            </a:r>
            <a:endParaRPr lang="nl-NL" sz="1400" b="0" strike="noStrike" spc="-1" dirty="0">
              <a:latin typeface="Calibri"/>
            </a:endParaRPr>
          </a:p>
        </p:txBody>
      </p:sp>
      <p:sp>
        <p:nvSpPr>
          <p:cNvPr id="22" name="CustomShape 8">
            <a:extLst>
              <a:ext uri="{FF2B5EF4-FFF2-40B4-BE49-F238E27FC236}">
                <a16:creationId xmlns:a16="http://schemas.microsoft.com/office/drawing/2014/main" id="{210A3393-6ACD-BCDD-0AFB-52EAC262C0DF}"/>
              </a:ext>
            </a:extLst>
          </p:cNvPr>
          <p:cNvSpPr/>
          <p:nvPr/>
        </p:nvSpPr>
        <p:spPr>
          <a:xfrm>
            <a:off x="536167" y="5044472"/>
            <a:ext cx="2280600" cy="900360"/>
          </a:xfrm>
          <a:prstGeom prst="borderCallout1">
            <a:avLst>
              <a:gd name="adj1" fmla="val -84664"/>
              <a:gd name="adj2" fmla="val 180114"/>
              <a:gd name="adj3" fmla="val 52237"/>
              <a:gd name="adj4" fmla="val 100166"/>
            </a:avLst>
          </a:prstGeom>
          <a:solidFill>
            <a:srgbClr val="92D050"/>
          </a:solidFill>
          <a:ln>
            <a:solidFill>
              <a:srgbClr val="0B2577"/>
            </a:solidFill>
          </a:ln>
          <a:effectLst>
            <a:glow rad="685800">
              <a:schemeClr val="accent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nl-NL" sz="1400" b="0" strike="noStrike" spc="-1" dirty="0" err="1">
                <a:solidFill>
                  <a:srgbClr val="FFFFFF"/>
                </a:solidFill>
                <a:latin typeface="Calibri"/>
              </a:rPr>
              <a:t>Choose</a:t>
            </a:r>
            <a:r>
              <a:rPr lang="nl-NL" sz="1400" b="0" strike="noStrike" spc="-1" dirty="0">
                <a:solidFill>
                  <a:srgbClr val="FFFFFF"/>
                </a:solidFill>
                <a:latin typeface="Calibri"/>
              </a:rPr>
              <a:t> </a:t>
            </a:r>
            <a:r>
              <a:rPr lang="nl-NL" sz="1400" b="0" strike="noStrike" spc="-1" dirty="0" err="1">
                <a:solidFill>
                  <a:srgbClr val="FFFFFF"/>
                </a:solidFill>
                <a:latin typeface="Calibri"/>
              </a:rPr>
              <a:t>archive</a:t>
            </a:r>
            <a:r>
              <a:rPr lang="nl-NL" sz="1400" b="0" strike="noStrike" spc="-1" dirty="0">
                <a:solidFill>
                  <a:srgbClr val="FFFFFF"/>
                </a:solidFill>
                <a:latin typeface="Calibri"/>
              </a:rPr>
              <a:t>, select </a:t>
            </a:r>
            <a:r>
              <a:rPr lang="nl-NL" sz="1400" b="0" strike="noStrike" spc="-1" dirty="0" err="1">
                <a:solidFill>
                  <a:srgbClr val="FFFFFF"/>
                </a:solidFill>
                <a:latin typeface="Calibri"/>
              </a:rPr>
              <a:t>and</a:t>
            </a:r>
            <a:r>
              <a:rPr lang="nl-NL" sz="1400" b="0" strike="noStrike" spc="-1" dirty="0">
                <a:solidFill>
                  <a:srgbClr val="FFFFFF"/>
                </a:solidFill>
                <a:latin typeface="Calibri"/>
              </a:rPr>
              <a:t> delete files, </a:t>
            </a:r>
            <a:r>
              <a:rPr lang="nl-NL" sz="1400" b="0" strike="noStrike" spc="-1" dirty="0" err="1">
                <a:solidFill>
                  <a:srgbClr val="FFFFFF"/>
                </a:solidFill>
                <a:latin typeface="Calibri"/>
              </a:rPr>
              <a:t>migrate</a:t>
            </a:r>
            <a:r>
              <a:rPr lang="nl-NL" sz="1400" b="0" strike="noStrike" spc="-1" dirty="0">
                <a:solidFill>
                  <a:srgbClr val="FFFFFF"/>
                </a:solidFill>
                <a:latin typeface="Calibri"/>
              </a:rPr>
              <a:t> </a:t>
            </a:r>
            <a:r>
              <a:rPr lang="nl-NL" sz="1400" b="0" strike="noStrike" spc="-1" dirty="0" err="1">
                <a:solidFill>
                  <a:srgbClr val="FFFFFF"/>
                </a:solidFill>
                <a:latin typeface="Calibri"/>
              </a:rPr>
              <a:t>to</a:t>
            </a:r>
            <a:r>
              <a:rPr lang="nl-NL" sz="1400" b="0" strike="noStrike" spc="-1" dirty="0">
                <a:solidFill>
                  <a:srgbClr val="FFFFFF"/>
                </a:solidFill>
                <a:latin typeface="Calibri"/>
              </a:rPr>
              <a:t> </a:t>
            </a:r>
            <a:r>
              <a:rPr lang="nl-NL" sz="1400" b="0" strike="noStrike" spc="-1" dirty="0" err="1">
                <a:solidFill>
                  <a:srgbClr val="FFFFFF"/>
                </a:solidFill>
                <a:latin typeface="Calibri"/>
              </a:rPr>
              <a:t>sustainable</a:t>
            </a:r>
            <a:r>
              <a:rPr lang="nl-NL" sz="1400" b="0" strike="noStrike" spc="-1" dirty="0">
                <a:solidFill>
                  <a:srgbClr val="FFFFFF"/>
                </a:solidFill>
                <a:latin typeface="Calibri"/>
              </a:rPr>
              <a:t> format.</a:t>
            </a:r>
            <a:endParaRPr lang="nl-NL" sz="1400" b="0" strike="noStrike" spc="-1" dirty="0">
              <a:latin typeface="Calibri"/>
            </a:endParaRPr>
          </a:p>
        </p:txBody>
      </p:sp>
      <p:sp>
        <p:nvSpPr>
          <p:cNvPr id="23" name="CustomShape 9">
            <a:extLst>
              <a:ext uri="{FF2B5EF4-FFF2-40B4-BE49-F238E27FC236}">
                <a16:creationId xmlns:a16="http://schemas.microsoft.com/office/drawing/2014/main" id="{BC5FB73B-C161-39B7-7389-9E8FD10D4AE2}"/>
              </a:ext>
            </a:extLst>
          </p:cNvPr>
          <p:cNvSpPr/>
          <p:nvPr/>
        </p:nvSpPr>
        <p:spPr>
          <a:xfrm>
            <a:off x="626567" y="2814480"/>
            <a:ext cx="2280600" cy="1447560"/>
          </a:xfrm>
          <a:prstGeom prst="borderCallout1">
            <a:avLst>
              <a:gd name="adj1" fmla="val 680"/>
              <a:gd name="adj2" fmla="val 173009"/>
              <a:gd name="adj3" fmla="val 49536"/>
              <a:gd name="adj4" fmla="val 100166"/>
            </a:avLst>
          </a:prstGeom>
          <a:solidFill>
            <a:srgbClr val="92D050"/>
          </a:solidFill>
          <a:ln>
            <a:solidFill>
              <a:srgbClr val="0B2577"/>
            </a:solidFill>
          </a:ln>
          <a:effectLst>
            <a:glow rad="685800">
              <a:schemeClr val="accent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nl-NL" sz="1400" b="0" strike="noStrike" spc="-1" dirty="0">
                <a:solidFill>
                  <a:srgbClr val="FFFFFF"/>
                </a:solidFill>
                <a:latin typeface="Calibri"/>
              </a:rPr>
              <a:t>How </a:t>
            </a:r>
            <a:r>
              <a:rPr lang="nl-NL" sz="1400" b="0" strike="noStrike" spc="-1" dirty="0" err="1">
                <a:solidFill>
                  <a:srgbClr val="FFFFFF"/>
                </a:solidFill>
                <a:latin typeface="Calibri"/>
              </a:rPr>
              <a:t>will</a:t>
            </a:r>
            <a:r>
              <a:rPr lang="nl-NL" sz="1400" b="0" strike="noStrike" spc="-1" dirty="0">
                <a:solidFill>
                  <a:srgbClr val="FFFFFF"/>
                </a:solidFill>
                <a:latin typeface="Calibri"/>
              </a:rPr>
              <a:t> </a:t>
            </a:r>
            <a:r>
              <a:rPr lang="nl-NL" sz="1400" b="0" strike="noStrike" spc="-1" dirty="0" err="1">
                <a:solidFill>
                  <a:srgbClr val="FFFFFF"/>
                </a:solidFill>
                <a:latin typeface="Calibri"/>
              </a:rPr>
              <a:t>others</a:t>
            </a:r>
            <a:r>
              <a:rPr lang="nl-NL" sz="1400" b="0" strike="noStrike" spc="-1" dirty="0">
                <a:solidFill>
                  <a:srgbClr val="FFFFFF"/>
                </a:solidFill>
                <a:latin typeface="Calibri"/>
              </a:rPr>
              <a:t> </a:t>
            </a:r>
            <a:r>
              <a:rPr lang="nl-NL" sz="1400" b="0" strike="noStrike" spc="-1" dirty="0" err="1">
                <a:solidFill>
                  <a:srgbClr val="FFFFFF"/>
                </a:solidFill>
                <a:latin typeface="Calibri"/>
              </a:rPr>
              <a:t>cite</a:t>
            </a:r>
            <a:r>
              <a:rPr lang="nl-NL" sz="1400" b="0" strike="noStrike" spc="-1" dirty="0">
                <a:solidFill>
                  <a:srgbClr val="FFFFFF"/>
                </a:solidFill>
                <a:latin typeface="Calibri"/>
              </a:rPr>
              <a:t> </a:t>
            </a:r>
            <a:r>
              <a:rPr lang="nl-NL" sz="1400" b="0" strike="noStrike" spc="-1" dirty="0" err="1">
                <a:solidFill>
                  <a:srgbClr val="FFFFFF"/>
                </a:solidFill>
                <a:latin typeface="Calibri"/>
              </a:rPr>
              <a:t>my</a:t>
            </a:r>
            <a:r>
              <a:rPr lang="nl-NL" sz="1400" b="0" strike="noStrike" spc="-1" dirty="0">
                <a:solidFill>
                  <a:srgbClr val="FFFFFF"/>
                </a:solidFill>
                <a:latin typeface="Calibri"/>
              </a:rPr>
              <a:t> data? </a:t>
            </a:r>
            <a:r>
              <a:rPr lang="nl-NL" sz="1400" b="0" strike="noStrike" spc="-1" dirty="0" err="1">
                <a:solidFill>
                  <a:srgbClr val="FFFFFF"/>
                </a:solidFill>
                <a:latin typeface="Calibri"/>
              </a:rPr>
              <a:t>Discuss</a:t>
            </a:r>
            <a:r>
              <a:rPr lang="nl-NL" sz="1400" b="0" strike="noStrike" spc="-1" dirty="0">
                <a:solidFill>
                  <a:srgbClr val="FFFFFF"/>
                </a:solidFill>
                <a:latin typeface="Calibri"/>
              </a:rPr>
              <a:t> </a:t>
            </a:r>
            <a:r>
              <a:rPr lang="nl-NL" sz="1400" b="0" strike="noStrike" spc="-1" dirty="0" err="1">
                <a:solidFill>
                  <a:srgbClr val="FFFFFF"/>
                </a:solidFill>
                <a:latin typeface="Calibri"/>
              </a:rPr>
              <a:t>with</a:t>
            </a:r>
            <a:r>
              <a:rPr lang="nl-NL" sz="1400" b="0" strike="noStrike" spc="-1" dirty="0">
                <a:solidFill>
                  <a:srgbClr val="FFFFFF"/>
                </a:solidFill>
                <a:latin typeface="Calibri"/>
              </a:rPr>
              <a:t> </a:t>
            </a:r>
            <a:r>
              <a:rPr lang="nl-NL" sz="1400" b="0" strike="noStrike" spc="-1" dirty="0" err="1">
                <a:solidFill>
                  <a:srgbClr val="FFFFFF"/>
                </a:solidFill>
                <a:latin typeface="Calibri"/>
              </a:rPr>
              <a:t>my</a:t>
            </a:r>
            <a:r>
              <a:rPr lang="nl-NL" sz="1400" b="0" strike="noStrike" spc="-1" dirty="0">
                <a:solidFill>
                  <a:srgbClr val="FFFFFF"/>
                </a:solidFill>
                <a:latin typeface="Calibri"/>
              </a:rPr>
              <a:t> supervisor </a:t>
            </a:r>
            <a:r>
              <a:rPr lang="nl-NL" sz="1400" b="0" strike="noStrike" spc="-1" dirty="0" err="1">
                <a:solidFill>
                  <a:srgbClr val="FFFFFF"/>
                </a:solidFill>
                <a:latin typeface="Calibri"/>
              </a:rPr>
              <a:t>how</a:t>
            </a:r>
            <a:r>
              <a:rPr lang="nl-NL" sz="1400" b="0" strike="noStrike" spc="-1" dirty="0">
                <a:solidFill>
                  <a:srgbClr val="FFFFFF"/>
                </a:solidFill>
                <a:latin typeface="Calibri"/>
              </a:rPr>
              <a:t> we </a:t>
            </a:r>
            <a:r>
              <a:rPr lang="nl-NL" sz="1400" b="0" strike="noStrike" spc="-1" dirty="0" err="1">
                <a:solidFill>
                  <a:srgbClr val="FFFFFF"/>
                </a:solidFill>
                <a:latin typeface="Calibri"/>
              </a:rPr>
              <a:t>will</a:t>
            </a:r>
            <a:r>
              <a:rPr lang="nl-NL" sz="1400" b="0" strike="noStrike" spc="-1" dirty="0">
                <a:solidFill>
                  <a:srgbClr val="FFFFFF"/>
                </a:solidFill>
                <a:latin typeface="Calibri"/>
              </a:rPr>
              <a:t> </a:t>
            </a:r>
            <a:r>
              <a:rPr lang="nl-NL" sz="1400" b="0" strike="noStrike" spc="-1" dirty="0" err="1">
                <a:solidFill>
                  <a:srgbClr val="FFFFFF"/>
                </a:solidFill>
                <a:latin typeface="Calibri"/>
              </a:rPr>
              <a:t>both</a:t>
            </a:r>
            <a:r>
              <a:rPr lang="nl-NL" sz="1400" b="0" strike="noStrike" spc="-1" dirty="0">
                <a:solidFill>
                  <a:srgbClr val="FFFFFF"/>
                </a:solidFill>
                <a:latin typeface="Calibri"/>
              </a:rPr>
              <a:t> access </a:t>
            </a:r>
            <a:r>
              <a:rPr lang="nl-NL" sz="1400" b="0" strike="noStrike" spc="-1" dirty="0" err="1">
                <a:solidFill>
                  <a:srgbClr val="FFFFFF"/>
                </a:solidFill>
                <a:latin typeface="Calibri"/>
              </a:rPr>
              <a:t>my</a:t>
            </a:r>
            <a:r>
              <a:rPr lang="nl-NL" sz="1400" b="0" strike="noStrike" spc="-1" dirty="0">
                <a:solidFill>
                  <a:srgbClr val="FFFFFF"/>
                </a:solidFill>
                <a:latin typeface="Calibri"/>
              </a:rPr>
              <a:t> data </a:t>
            </a:r>
            <a:r>
              <a:rPr lang="nl-NL" sz="1400" b="0" strike="noStrike" spc="-1" dirty="0" err="1">
                <a:solidFill>
                  <a:srgbClr val="FFFFFF"/>
                </a:solidFill>
                <a:latin typeface="Calibri"/>
              </a:rPr>
              <a:t>after</a:t>
            </a:r>
            <a:r>
              <a:rPr lang="nl-NL" sz="1400" b="0" strike="noStrike" spc="-1" dirty="0">
                <a:solidFill>
                  <a:srgbClr val="FFFFFF"/>
                </a:solidFill>
                <a:latin typeface="Calibri"/>
              </a:rPr>
              <a:t> I </a:t>
            </a:r>
            <a:r>
              <a:rPr lang="nl-NL" sz="1400" b="0" strike="noStrike" spc="-1" dirty="0" err="1">
                <a:solidFill>
                  <a:srgbClr val="FFFFFF"/>
                </a:solidFill>
                <a:latin typeface="Calibri"/>
              </a:rPr>
              <a:t>leave</a:t>
            </a:r>
            <a:r>
              <a:rPr lang="nl-NL" sz="1400" b="0" strike="noStrike" spc="-1" dirty="0">
                <a:solidFill>
                  <a:srgbClr val="FFFFFF"/>
                </a:solidFill>
                <a:latin typeface="Calibri"/>
              </a:rPr>
              <a:t>. </a:t>
            </a:r>
            <a:r>
              <a:rPr lang="nl-NL" sz="1400" b="0" strike="noStrike" spc="-1" dirty="0" err="1">
                <a:solidFill>
                  <a:srgbClr val="FFFFFF"/>
                </a:solidFill>
                <a:latin typeface="Calibri"/>
              </a:rPr>
              <a:t>Who</a:t>
            </a:r>
            <a:r>
              <a:rPr lang="nl-NL" sz="1400" b="0" strike="noStrike" spc="-1" dirty="0">
                <a:solidFill>
                  <a:srgbClr val="FFFFFF"/>
                </a:solidFill>
                <a:latin typeface="Calibri"/>
              </a:rPr>
              <a:t> </a:t>
            </a:r>
            <a:r>
              <a:rPr lang="nl-NL" sz="1400" b="0" strike="noStrike" spc="-1" dirty="0" err="1">
                <a:solidFill>
                  <a:srgbClr val="FFFFFF"/>
                </a:solidFill>
                <a:latin typeface="Calibri"/>
              </a:rPr>
              <a:t>may</a:t>
            </a:r>
            <a:r>
              <a:rPr lang="nl-NL" sz="1400" b="0" strike="noStrike" spc="-1" dirty="0">
                <a:solidFill>
                  <a:srgbClr val="FFFFFF"/>
                </a:solidFill>
                <a:latin typeface="Calibri"/>
              </a:rPr>
              <a:t> want </a:t>
            </a:r>
            <a:r>
              <a:rPr lang="nl-NL" sz="1400" b="0" strike="noStrike" spc="-1" dirty="0" err="1">
                <a:solidFill>
                  <a:srgbClr val="FFFFFF"/>
                </a:solidFill>
                <a:latin typeface="Calibri"/>
              </a:rPr>
              <a:t>to</a:t>
            </a:r>
            <a:r>
              <a:rPr lang="nl-NL" sz="1400" b="0" strike="noStrike" spc="-1" dirty="0">
                <a:solidFill>
                  <a:srgbClr val="FFFFFF"/>
                </a:solidFill>
                <a:latin typeface="Calibri"/>
              </a:rPr>
              <a:t> </a:t>
            </a:r>
            <a:r>
              <a:rPr lang="nl-NL" sz="1400" b="0" strike="noStrike" spc="-1" dirty="0" err="1">
                <a:solidFill>
                  <a:srgbClr val="FFFFFF"/>
                </a:solidFill>
                <a:latin typeface="Calibri"/>
              </a:rPr>
              <a:t>use</a:t>
            </a:r>
            <a:r>
              <a:rPr lang="nl-NL" sz="1400" b="0" strike="noStrike" spc="-1" dirty="0">
                <a:solidFill>
                  <a:srgbClr val="FFFFFF"/>
                </a:solidFill>
                <a:latin typeface="Calibri"/>
              </a:rPr>
              <a:t> </a:t>
            </a:r>
            <a:r>
              <a:rPr lang="nl-NL" sz="1400" b="0" strike="noStrike" spc="-1" dirty="0" err="1">
                <a:solidFill>
                  <a:srgbClr val="FFFFFF"/>
                </a:solidFill>
                <a:latin typeface="Calibri"/>
              </a:rPr>
              <a:t>my</a:t>
            </a:r>
            <a:r>
              <a:rPr lang="nl-NL" sz="1400" b="0" strike="noStrike" spc="-1" dirty="0">
                <a:solidFill>
                  <a:srgbClr val="FFFFFF"/>
                </a:solidFill>
                <a:latin typeface="Calibri"/>
              </a:rPr>
              <a:t> data?</a:t>
            </a:r>
            <a:endParaRPr lang="nl-NL" sz="1400" b="0" strike="noStrike" spc="-1" dirty="0">
              <a:latin typeface="Calibri"/>
            </a:endParaRPr>
          </a:p>
        </p:txBody>
      </p:sp>
      <p:sp>
        <p:nvSpPr>
          <p:cNvPr id="4" name="CustomShape 2">
            <a:extLst>
              <a:ext uri="{FF2B5EF4-FFF2-40B4-BE49-F238E27FC236}">
                <a16:creationId xmlns:a16="http://schemas.microsoft.com/office/drawing/2014/main" id="{26910F10-3442-EDF1-0F50-87972D8155BC}"/>
              </a:ext>
            </a:extLst>
          </p:cNvPr>
          <p:cNvSpPr/>
          <p:nvPr/>
        </p:nvSpPr>
        <p:spPr>
          <a:xfrm>
            <a:off x="6349612" y="6445949"/>
            <a:ext cx="6046560" cy="452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>
            <a:defPPr>
              <a:defRPr lang="en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US" sz="1800" b="0" u="sng" strike="noStrike" spc="-1" dirty="0">
                <a:solidFill>
                  <a:schemeClr val="bg1"/>
                </a:solidFill>
                <a:uFillTx/>
                <a:latin typeface="Minion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https://youtu.be/-wjFMMQD3UA</a:t>
            </a:r>
            <a:r>
              <a:rPr lang="en-US" sz="1800" b="0" strike="noStrike" spc="-1" dirty="0">
                <a:solidFill>
                  <a:schemeClr val="bg1"/>
                </a:solidFill>
                <a:latin typeface="Minion"/>
              </a:rPr>
              <a:t> </a:t>
            </a:r>
            <a:endParaRPr lang="nl-NL" sz="1800" b="0" strike="noStrike" spc="-1" dirty="0">
              <a:solidFill>
                <a:schemeClr val="bg1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67813796"/>
      </p:ext>
    </p:extLst>
  </p:cSld>
  <p:clrMapOvr>
    <a:masterClrMapping/>
  </p:clrMapOvr>
  <p:transition spd="slow"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Template </a:t>
            </a:r>
            <a:r>
              <a:rPr lang="nl-NL" dirty="0" err="1"/>
              <a:t>and</a:t>
            </a:r>
            <a:r>
              <a:rPr lang="nl-NL" dirty="0"/>
              <a:t> link</a:t>
            </a:r>
          </a:p>
        </p:txBody>
      </p:sp>
      <p:sp>
        <p:nvSpPr>
          <p:cNvPr id="2" name="Tijdelijke aanduiding voor dianumm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EE7099E-8998-4851-915A-4F4831808297}" type="slidenum">
              <a:rPr lang="nl-NL" smtClean="0"/>
              <a:pPr/>
              <a:t>8</a:t>
            </a:fld>
            <a:endParaRPr lang="nl-NL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EC873681-640E-5742-1717-ECAB8A2605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150" y="1017906"/>
            <a:ext cx="9340986" cy="5456024"/>
          </a:xfrm>
          <a:prstGeom prst="rect">
            <a:avLst/>
          </a:prstGeom>
        </p:spPr>
      </p:pic>
      <p:sp>
        <p:nvSpPr>
          <p:cNvPr id="10" name="Rechthoek: afgeronde hoeken 9">
            <a:extLst>
              <a:ext uri="{FF2B5EF4-FFF2-40B4-BE49-F238E27FC236}">
                <a16:creationId xmlns:a16="http://schemas.microsoft.com/office/drawing/2014/main" id="{4324E1FC-80F7-4C09-9D58-E42A3C3DC1BC}"/>
              </a:ext>
            </a:extLst>
          </p:cNvPr>
          <p:cNvSpPr/>
          <p:nvPr/>
        </p:nvSpPr>
        <p:spPr>
          <a:xfrm>
            <a:off x="9411543" y="5157192"/>
            <a:ext cx="2592288" cy="1049463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noProof="0" dirty="0">
                <a:solidFill>
                  <a:schemeClr val="bg1"/>
                </a:solidFill>
              </a:rPr>
              <a:t>💡</a:t>
            </a:r>
            <a:r>
              <a:rPr lang="nl-NL" sz="1100" noProof="0" dirty="0">
                <a:solidFill>
                  <a:schemeClr val="bg1"/>
                </a:solidFill>
              </a:rPr>
              <a:t> </a:t>
            </a:r>
            <a:r>
              <a:rPr lang="nl-NL" sz="1100" noProof="0" dirty="0" err="1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You</a:t>
            </a:r>
            <a:r>
              <a:rPr lang="nl-NL" sz="1100" noProof="0" dirty="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nl-NL" sz="1100" noProof="0" dirty="0" err="1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can</a:t>
            </a:r>
            <a:r>
              <a:rPr lang="nl-NL" sz="1100" noProof="0" dirty="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nl-NL" sz="1100" noProof="0" dirty="0" err="1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find</a:t>
            </a:r>
            <a:r>
              <a:rPr lang="nl-NL" sz="1100" noProof="0" dirty="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nl-NL" sz="1100" noProof="0" dirty="0" err="1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our</a:t>
            </a:r>
            <a:r>
              <a:rPr lang="nl-NL" sz="1100" noProof="0" dirty="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up-to-date empty DMP template on </a:t>
            </a:r>
            <a:r>
              <a:rPr lang="nl-NL" sz="1100" noProof="0" dirty="0" err="1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Zenodo</a:t>
            </a:r>
            <a:r>
              <a:rPr lang="nl-NL" sz="1100" noProof="0" dirty="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:</a:t>
            </a:r>
            <a:br>
              <a:rPr lang="nl-NL" sz="1100" noProof="0" dirty="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nl-NL" sz="1100" dirty="0">
                <a:solidFill>
                  <a:schemeClr val="bg1"/>
                </a:solidFill>
                <a:ea typeface="+mn-lt"/>
                <a:cs typeface="+mn-lt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https://zenodo.org/record/7657110</a:t>
            </a:r>
            <a:endParaRPr lang="nl-NL" sz="1100" noProof="0" dirty="0">
              <a:solidFill>
                <a:schemeClr val="bg1"/>
              </a:solidFill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7103246"/>
      </p:ext>
    </p:extLst>
  </p:cSld>
  <p:clrMapOvr>
    <a:masterClrMapping/>
  </p:clrMapOvr>
  <p:transition spd="slow">
    <p:wipe dir="r"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abce83e47c546ff6ac1b4b362eaa37f0f7a52c"/>
</p:tagLst>
</file>

<file path=ppt/theme/theme1.xml><?xml version="1.0" encoding="utf-8"?>
<a:theme xmlns:a="http://schemas.openxmlformats.org/drawingml/2006/main" name="Corporate template-set Universiteit Leiden">
  <a:themeElements>
    <a:clrScheme name="Universiteit Leiden">
      <a:dk1>
        <a:srgbClr val="000000"/>
      </a:dk1>
      <a:lt1>
        <a:srgbClr val="FFFFFF"/>
      </a:lt1>
      <a:dk2>
        <a:srgbClr val="8592BC"/>
      </a:dk2>
      <a:lt2>
        <a:srgbClr val="001158"/>
      </a:lt2>
      <a:accent1>
        <a:srgbClr val="9EBA2E"/>
      </a:accent1>
      <a:accent2>
        <a:srgbClr val="5CB1EB"/>
      </a:accent2>
      <a:accent3>
        <a:srgbClr val="34A3A9"/>
      </a:accent3>
      <a:accent4>
        <a:srgbClr val="F46E32"/>
      </a:accent4>
      <a:accent5>
        <a:srgbClr val="2C712D"/>
      </a:accent5>
      <a:accent6>
        <a:srgbClr val="B02079"/>
      </a:accent6>
      <a:hlink>
        <a:srgbClr val="0033CC"/>
      </a:hlink>
      <a:folHlink>
        <a:srgbClr val="7030A0"/>
      </a:folHlink>
    </a:clrScheme>
    <a:fontScheme name="Universiteit Leiden">
      <a:majorFont>
        <a:latin typeface="Georgia"/>
        <a:ea typeface=""/>
        <a:cs typeface=""/>
      </a:majorFont>
      <a:minorFont>
        <a:latin typeface="Georgia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bg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08000" tIns="108000" rIns="108000" bIns="108000" rtlCol="0">
        <a:noAutofit/>
      </a:bodyPr>
      <a:lstStyle>
        <a:defPPr>
          <a:defRPr noProof="0" dirty="0" err="1" smtClean="0">
            <a:solidFill>
              <a:schemeClr val="bg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16-9-windows-en-met-slidenr.potx" id="{AFEA357D-D7A1-4093-8F37-2903EA1E32B4}" vid="{CE1BFD01-A7D4-4F03-8ED9-8F286D333555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d760409-cf5a-4dde-af98-45a563cf2c4e">
      <Terms xmlns="http://schemas.microsoft.com/office/infopath/2007/PartnerControls"/>
    </lcf76f155ced4ddcb4097134ff3c332f>
    <TaxCatchAll xmlns="eafb1e27-4675-408f-b82d-60073cecff6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F3F65C69C6C26449227B71ADE07FFAF" ma:contentTypeVersion="17" ma:contentTypeDescription="Create a new document." ma:contentTypeScope="" ma:versionID="1b9940807ba4ce38c38239c55ed93fb9">
  <xsd:schema xmlns:xsd="http://www.w3.org/2001/XMLSchema" xmlns:xs="http://www.w3.org/2001/XMLSchema" xmlns:p="http://schemas.microsoft.com/office/2006/metadata/properties" xmlns:ns2="cd760409-cf5a-4dde-af98-45a563cf2c4e" xmlns:ns3="eafb1e27-4675-408f-b82d-60073cecff63" targetNamespace="http://schemas.microsoft.com/office/2006/metadata/properties" ma:root="true" ma:fieldsID="c23b146934371a54a90a59da2bcc954c" ns2:_="" ns3:_="">
    <xsd:import namespace="cd760409-cf5a-4dde-af98-45a563cf2c4e"/>
    <xsd:import namespace="eafb1e27-4675-408f-b82d-60073cecff6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MediaServiceObjectDetectorVersions" minOccurs="0"/>
                <xsd:element ref="ns2:MediaServiceLocatio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760409-cf5a-4dde-af98-45a563cf2c4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5631252e-6fa5-4b2b-9987-d0b6e83c6b6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2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Location" ma:index="23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afb1e27-4675-408f-b82d-60073cecff63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424a1423-cf46-4eb9-95c9-f8c3593a9ee9}" ma:internalName="TaxCatchAll" ma:showField="CatchAllData" ma:web="eafb1e27-4675-408f-b82d-60073cecff6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6ABCAEF-D5A0-4535-AD83-587F03E189B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52D4775-B13D-4BD4-89B1-2E5B7CFBB179}">
  <ds:schemaRefs>
    <ds:schemaRef ds:uri="http://schemas.microsoft.com/office/2006/metadata/properties"/>
    <ds:schemaRef ds:uri="http://schemas.microsoft.com/office/infopath/2007/PartnerControls"/>
    <ds:schemaRef ds:uri="cd760409-cf5a-4dde-af98-45a563cf2c4e"/>
    <ds:schemaRef ds:uri="eafb1e27-4675-408f-b82d-60073cecff63"/>
  </ds:schemaRefs>
</ds:datastoreItem>
</file>

<file path=customXml/itemProps3.xml><?xml version="1.0" encoding="utf-8"?>
<ds:datastoreItem xmlns:ds="http://schemas.openxmlformats.org/officeDocument/2006/customXml" ds:itemID="{820D2E8C-7A0E-4C45-996E-19844211D99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d760409-cf5a-4dde-af98-45a563cf2c4e"/>
    <ds:schemaRef ds:uri="eafb1e27-4675-408f-b82d-60073cecff6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PhD_Training_DataManagementPlanning_20240902</Template>
  <TotalTime>84</TotalTime>
  <Words>1458</Words>
  <Application>Microsoft Office PowerPoint</Application>
  <PresentationFormat>Custom</PresentationFormat>
  <Paragraphs>205</Paragraphs>
  <Slides>26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Corporate template-set Universiteit Leiden</vt:lpstr>
      <vt:lpstr>BehSci PhD training:  Data Management Planning</vt:lpstr>
      <vt:lpstr>Introduction - What do Data Stewards do?</vt:lpstr>
      <vt:lpstr>The aim of the University, and many funders, is to produce data that is:</vt:lpstr>
      <vt:lpstr>Data Management Plan (1)</vt:lpstr>
      <vt:lpstr>Data Management Plan (2)</vt:lpstr>
      <vt:lpstr>DMP at Leiden University</vt:lpstr>
      <vt:lpstr>DMP and research data life cycle (1)</vt:lpstr>
      <vt:lpstr>DMP and research data life cycle (2)</vt:lpstr>
      <vt:lpstr>Template and link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Tools, tips, and templates</vt:lpstr>
      <vt:lpstr>Your research data life cycle</vt:lpstr>
      <vt:lpstr>Thank you for listening!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 Management Planning</dc:title>
  <dc:creator>Jaap-Willem Mink</dc:creator>
  <cp:lastModifiedBy>Jaap-Willem Mink</cp:lastModifiedBy>
  <cp:revision>540</cp:revision>
  <dcterms:created xsi:type="dcterms:W3CDTF">2024-09-02T10:59:48Z</dcterms:created>
  <dcterms:modified xsi:type="dcterms:W3CDTF">2024-09-25T08:43:18Z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0x0101005F3F65C69C6C26449227B71ADE07FFAF</vt:lpwstr>
  </property>
  <property fmtid="{D5CDD505-2E9C-101B-9397-08002B2CF9AE}" pid="3" name="MediaServiceImageTags">
    <vt:lpwstr/>
  </property>
</Properties>
</file>